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2_C56463F2.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2" r:id="rId4"/>
    <p:sldMasterId id="2147483817" r:id="rId5"/>
    <p:sldMasterId id="2147483832" r:id="rId6"/>
  </p:sldMasterIdLst>
  <p:notesMasterIdLst>
    <p:notesMasterId r:id="rId28"/>
  </p:notesMasterIdLst>
  <p:handoutMasterIdLst>
    <p:handoutMasterId r:id="rId29"/>
  </p:handoutMasterIdLst>
  <p:sldIdLst>
    <p:sldId id="2147483646" r:id="rId7"/>
    <p:sldId id="269" r:id="rId8"/>
    <p:sldId id="272" r:id="rId9"/>
    <p:sldId id="262" r:id="rId10"/>
    <p:sldId id="274" r:id="rId11"/>
    <p:sldId id="271" r:id="rId12"/>
    <p:sldId id="258" r:id="rId13"/>
    <p:sldId id="261" r:id="rId14"/>
    <p:sldId id="265" r:id="rId15"/>
    <p:sldId id="270" r:id="rId16"/>
    <p:sldId id="273" r:id="rId17"/>
    <p:sldId id="2147480526" r:id="rId18"/>
    <p:sldId id="268" r:id="rId19"/>
    <p:sldId id="263" r:id="rId20"/>
    <p:sldId id="2147479406" r:id="rId21"/>
    <p:sldId id="2147480549" r:id="rId22"/>
    <p:sldId id="267" r:id="rId23"/>
    <p:sldId id="266" r:id="rId24"/>
    <p:sldId id="256" r:id="rId25"/>
    <p:sldId id="264" r:id="rId26"/>
    <p:sldId id="214748234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3CE3E5-BA59-4D3E-9D8D-C4DE38596CCD}">
          <p14:sldIdLst>
            <p14:sldId id="2147483646"/>
            <p14:sldId id="269"/>
            <p14:sldId id="272"/>
            <p14:sldId id="262"/>
            <p14:sldId id="274"/>
            <p14:sldId id="271"/>
            <p14:sldId id="258"/>
            <p14:sldId id="261"/>
            <p14:sldId id="265"/>
            <p14:sldId id="270"/>
            <p14:sldId id="273"/>
            <p14:sldId id="2147480526"/>
            <p14:sldId id="268"/>
            <p14:sldId id="263"/>
            <p14:sldId id="2147479406"/>
            <p14:sldId id="2147480549"/>
            <p14:sldId id="267"/>
            <p14:sldId id="266"/>
            <p14:sldId id="256"/>
            <p14:sldId id="264"/>
          </p14:sldIdLst>
        </p14:section>
        <p14:section name="Archive" id="{C47F7527-25A3-4620-86B8-61AD0979E176}">
          <p14:sldIdLst>
            <p14:sldId id="2147482340"/>
          </p14:sldIdLst>
        </p14:section>
      </p14:sectionLst>
    </p:ext>
    <p:ext uri="{EFAFB233-063F-42B5-8137-9DF3F51BA10A}">
      <p15:sldGuideLst xmlns:p15="http://schemas.microsoft.com/office/powerpoint/2012/main">
        <p15:guide id="9" pos="3840">
          <p15:clr>
            <a:srgbClr val="A4A3A4"/>
          </p15:clr>
        </p15:guide>
        <p15:guide id="10"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4AA522-C6F8-C316-B4F4-C2C97DAB7E2C}" name="Adam Scherer" initials="AS" userId="S::scherera@intware.com::74ec1b0d-9e95-4dbc-a7d0-a0be179b5622" providerId="AD"/>
  <p188:author id="{0B921F29-044B-5D9D-C160-10E0BD5FB375}" name="Nick Dyment" initials="ND" userId="S::dymentn@intware.com::a0fdb52a-ea01-48b4-a76a-2aaebafb4a8b" providerId="AD"/>
  <p188:author id="{66EEEC36-B948-3A39-A25A-198C7B0F6749}" name="Claudia Garner" initials="CG" userId="S::garnerc@intware.com::3b619399-4917-4b2c-b00b-145f5c875b20" providerId="AD"/>
  <p188:author id="{AE08578F-2144-9CC3-60CE-076246DDD71A}" name="Paul Kalinowski" initials="PK" userId="S::Kalinowskip@intware.com::0df22bab-f288-4e26-8ca5-2bda6648e2bd" providerId="AD"/>
  <p188:author id="{F3722CD7-C31A-CA16-DE11-1F032B3C4AE4}" name="jeff.anderson@agilebydesign.com" initials="je" userId="S::urn:spo:guest#jeff.anderson@agilebydesign.com::" providerId="AD"/>
  <p188:author id="{E9CC16E3-44E2-A236-583D-0DE607029852}" name="Prasad Krishnan" initials="PK" userId="S::krishnanp@intware.com::d1340dad-ec94-457f-9fd2-765ce26641e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AFE"/>
    <a:srgbClr val="FFFFFF"/>
    <a:srgbClr val="000000"/>
    <a:srgbClr val="FF9900"/>
    <a:srgbClr val="F5F4F2"/>
    <a:srgbClr val="F2F2F2"/>
    <a:srgbClr val="D0DF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D67AC-F2C2-1742-93BB-B21122B02023}" v="61" dt="2025-10-09T15:33:52.035"/>
    <p1510:client id="{5DD751B4-A42F-CC76-F104-71AEE93738E9}" v="10239" dt="2025-10-09T05:28:56.805"/>
    <p1510:client id="{E4B2A07A-5060-E2B9-16B1-FD6196A66CE1}" v="5" dt="2025-10-09T20:25:01.169"/>
    <p1510:client id="{F464501E-0CA3-4817-950E-D8610029EC62}" v="2141" dt="2025-10-09T15:32:47.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Beattie" userId="S::ashley.beattie@agilebydesign.com::a6030d0b-acf5-448a-a621-4e0526dd95ac" providerId="AD" clId="Web-{5DD751B4-A42F-CC76-F104-71AEE93738E9}"/>
    <pc:docChg chg="addSld delSld modSld sldOrd addSection modSection">
      <pc:chgData name="Ashley Beattie" userId="S::ashley.beattie@agilebydesign.com::a6030d0b-acf5-448a-a621-4e0526dd95ac" providerId="AD" clId="Web-{5DD751B4-A42F-CC76-F104-71AEE93738E9}" dt="2025-10-09T05:28:52.883" v="6835" actId="20577"/>
      <pc:docMkLst>
        <pc:docMk/>
      </pc:docMkLst>
      <pc:sldChg chg="addSp delSp modSp ord">
        <pc:chgData name="Ashley Beattie" userId="S::ashley.beattie@agilebydesign.com::a6030d0b-acf5-448a-a621-4e0526dd95ac" providerId="AD" clId="Web-{5DD751B4-A42F-CC76-F104-71AEE93738E9}" dt="2025-10-09T02:56:49.268" v="2594" actId="20577"/>
        <pc:sldMkLst>
          <pc:docMk/>
          <pc:sldMk cId="3888471358" sldId="260"/>
        </pc:sldMkLst>
        <pc:spChg chg="mod">
          <ac:chgData name="Ashley Beattie" userId="S::ashley.beattie@agilebydesign.com::a6030d0b-acf5-448a-a621-4e0526dd95ac" providerId="AD" clId="Web-{5DD751B4-A42F-CC76-F104-71AEE93738E9}" dt="2025-10-09T02:48:18.257" v="2072" actId="20577"/>
          <ac:spMkLst>
            <pc:docMk/>
            <pc:sldMk cId="3888471358" sldId="260"/>
            <ac:spMk id="21" creationId="{6E16A754-A8D4-70D9-70C7-F4933B5F3D38}"/>
          </ac:spMkLst>
        </pc:spChg>
        <pc:spChg chg="add del mod">
          <ac:chgData name="Ashley Beattie" userId="S::ashley.beattie@agilebydesign.com::a6030d0b-acf5-448a-a621-4e0526dd95ac" providerId="AD" clId="Web-{5DD751B4-A42F-CC76-F104-71AEE93738E9}" dt="2025-10-09T02:54:25.078" v="2351" actId="20577"/>
          <ac:spMkLst>
            <pc:docMk/>
            <pc:sldMk cId="3888471358" sldId="260"/>
            <ac:spMk id="23" creationId="{8F2A2D4A-EE98-8824-71C5-91ED0DACE9C9}"/>
          </ac:spMkLst>
        </pc:spChg>
        <pc:spChg chg="mod">
          <ac:chgData name="Ashley Beattie" userId="S::ashley.beattie@agilebydesign.com::a6030d0b-acf5-448a-a621-4e0526dd95ac" providerId="AD" clId="Web-{5DD751B4-A42F-CC76-F104-71AEE93738E9}" dt="2025-10-09T02:54:06.031" v="2340" actId="20577"/>
          <ac:spMkLst>
            <pc:docMk/>
            <pc:sldMk cId="3888471358" sldId="260"/>
            <ac:spMk id="46" creationId="{10123DFD-FC52-338F-66C5-1F86C4C46A5C}"/>
          </ac:spMkLst>
        </pc:spChg>
        <pc:spChg chg="mod">
          <ac:chgData name="Ashley Beattie" userId="S::ashley.beattie@agilebydesign.com::a6030d0b-acf5-448a-a621-4e0526dd95ac" providerId="AD" clId="Web-{5DD751B4-A42F-CC76-F104-71AEE93738E9}" dt="2025-10-09T02:56:49.268" v="2594" actId="20577"/>
          <ac:spMkLst>
            <pc:docMk/>
            <pc:sldMk cId="3888471358" sldId="260"/>
            <ac:spMk id="48" creationId="{6D003B7A-BA10-B1F2-F919-308D7FBD008D}"/>
          </ac:spMkLst>
        </pc:spChg>
        <pc:spChg chg="mod">
          <ac:chgData name="Ashley Beattie" userId="S::ashley.beattie@agilebydesign.com::a6030d0b-acf5-448a-a621-4e0526dd95ac" providerId="AD" clId="Web-{5DD751B4-A42F-CC76-F104-71AEE93738E9}" dt="2025-10-09T02:48:10.662" v="2051" actId="20577"/>
          <ac:spMkLst>
            <pc:docMk/>
            <pc:sldMk cId="3888471358" sldId="260"/>
            <ac:spMk id="49" creationId="{468C59CE-6213-9BED-CEC1-B74E7D339D24}"/>
          </ac:spMkLst>
        </pc:spChg>
        <pc:graphicFrameChg chg="mod modGraphic">
          <ac:chgData name="Ashley Beattie" userId="S::ashley.beattie@agilebydesign.com::a6030d0b-acf5-448a-a621-4e0526dd95ac" providerId="AD" clId="Web-{5DD751B4-A42F-CC76-F104-71AEE93738E9}" dt="2025-10-09T02:54:40.485" v="2417"/>
          <ac:graphicFrameMkLst>
            <pc:docMk/>
            <pc:sldMk cId="3888471358" sldId="260"/>
            <ac:graphicFrameMk id="37" creationId="{733DC640-242E-9220-84C3-4432034E4F7F}"/>
          </ac:graphicFrameMkLst>
        </pc:graphicFrameChg>
      </pc:sldChg>
      <pc:sldChg chg="addSp delSp modSp ord">
        <pc:chgData name="Ashley Beattie" userId="S::ashley.beattie@agilebydesign.com::a6030d0b-acf5-448a-a621-4e0526dd95ac" providerId="AD" clId="Web-{5DD751B4-A42F-CC76-F104-71AEE93738E9}" dt="2025-10-09T03:59:55.841" v="4053" actId="20577"/>
        <pc:sldMkLst>
          <pc:docMk/>
          <pc:sldMk cId="2461682906" sldId="262"/>
        </pc:sldMkLst>
        <pc:spChg chg="add mod">
          <ac:chgData name="Ashley Beattie" userId="S::ashley.beattie@agilebydesign.com::a6030d0b-acf5-448a-a621-4e0526dd95ac" providerId="AD" clId="Web-{5DD751B4-A42F-CC76-F104-71AEE93738E9}" dt="2025-10-09T03:37:10.252" v="2853" actId="20577"/>
          <ac:spMkLst>
            <pc:docMk/>
            <pc:sldMk cId="2461682906" sldId="262"/>
            <ac:spMk id="11" creationId="{E3C8DAA7-E42B-88A1-3562-95E037FAAB76}"/>
          </ac:spMkLst>
        </pc:spChg>
        <pc:spChg chg="mod">
          <ac:chgData name="Ashley Beattie" userId="S::ashley.beattie@agilebydesign.com::a6030d0b-acf5-448a-a621-4e0526dd95ac" providerId="AD" clId="Web-{5DD751B4-A42F-CC76-F104-71AEE93738E9}" dt="2025-10-09T03:59:55.841" v="4053" actId="20577"/>
          <ac:spMkLst>
            <pc:docMk/>
            <pc:sldMk cId="2461682906" sldId="262"/>
            <ac:spMk id="14" creationId="{AA2D0E4F-88AD-BCEE-D21A-988779D366F3}"/>
          </ac:spMkLst>
        </pc:spChg>
        <pc:spChg chg="mod">
          <ac:chgData name="Ashley Beattie" userId="S::ashley.beattie@agilebydesign.com::a6030d0b-acf5-448a-a621-4e0526dd95ac" providerId="AD" clId="Web-{5DD751B4-A42F-CC76-F104-71AEE93738E9}" dt="2025-10-09T03:55:23.426" v="3992" actId="1076"/>
          <ac:spMkLst>
            <pc:docMk/>
            <pc:sldMk cId="2461682906" sldId="262"/>
            <ac:spMk id="15" creationId="{3DF1A2D8-F44B-8E90-EE06-1E6770C7A3B6}"/>
          </ac:spMkLst>
        </pc:spChg>
        <pc:spChg chg="add mod">
          <ac:chgData name="Ashley Beattie" userId="S::ashley.beattie@agilebydesign.com::a6030d0b-acf5-448a-a621-4e0526dd95ac" providerId="AD" clId="Web-{5DD751B4-A42F-CC76-F104-71AEE93738E9}" dt="2025-10-09T03:55:23.520" v="3994" actId="1076"/>
          <ac:spMkLst>
            <pc:docMk/>
            <pc:sldMk cId="2461682906" sldId="262"/>
            <ac:spMk id="24" creationId="{56C84A6B-6374-3B2A-7AC3-CB4DD6475AB3}"/>
          </ac:spMkLst>
        </pc:spChg>
        <pc:spChg chg="add mod">
          <ac:chgData name="Ashley Beattie" userId="S::ashley.beattie@agilebydesign.com::a6030d0b-acf5-448a-a621-4e0526dd95ac" providerId="AD" clId="Web-{5DD751B4-A42F-CC76-F104-71AEE93738E9}" dt="2025-10-09T03:55:23.582" v="3995" actId="1076"/>
          <ac:spMkLst>
            <pc:docMk/>
            <pc:sldMk cId="2461682906" sldId="262"/>
            <ac:spMk id="28" creationId="{456B19AF-207C-3AA4-484D-CE62FC4F3AED}"/>
          </ac:spMkLst>
        </pc:spChg>
        <pc:spChg chg="add del mod">
          <ac:chgData name="Ashley Beattie" userId="S::ashley.beattie@agilebydesign.com::a6030d0b-acf5-448a-a621-4e0526dd95ac" providerId="AD" clId="Web-{5DD751B4-A42F-CC76-F104-71AEE93738E9}" dt="2025-10-09T03:30:58.671" v="2801"/>
          <ac:spMkLst>
            <pc:docMk/>
            <pc:sldMk cId="2461682906" sldId="262"/>
            <ac:spMk id="32" creationId="{C62CD730-E18E-A310-ADA9-020E237E7466}"/>
          </ac:spMkLst>
        </pc:spChg>
        <pc:spChg chg="mod">
          <ac:chgData name="Ashley Beattie" userId="S::ashley.beattie@agilebydesign.com::a6030d0b-acf5-448a-a621-4e0526dd95ac" providerId="AD" clId="Web-{5DD751B4-A42F-CC76-F104-71AEE93738E9}" dt="2025-10-09T03:55:23.223" v="3988" actId="1076"/>
          <ac:spMkLst>
            <pc:docMk/>
            <pc:sldMk cId="2461682906" sldId="262"/>
            <ac:spMk id="41" creationId="{9C499EA2-3A13-66A7-144C-B692520107B6}"/>
          </ac:spMkLst>
        </pc:spChg>
        <pc:spChg chg="mod">
          <ac:chgData name="Ashley Beattie" userId="S::ashley.beattie@agilebydesign.com::a6030d0b-acf5-448a-a621-4e0526dd95ac" providerId="AD" clId="Web-{5DD751B4-A42F-CC76-F104-71AEE93738E9}" dt="2025-10-09T03:55:23.270" v="3989" actId="1076"/>
          <ac:spMkLst>
            <pc:docMk/>
            <pc:sldMk cId="2461682906" sldId="262"/>
            <ac:spMk id="42" creationId="{83DF55B5-11C5-75B0-0094-69A2FE13457E}"/>
          </ac:spMkLst>
        </pc:spChg>
        <pc:spChg chg="mod">
          <ac:chgData name="Ashley Beattie" userId="S::ashley.beattie@agilebydesign.com::a6030d0b-acf5-448a-a621-4e0526dd95ac" providerId="AD" clId="Web-{5DD751B4-A42F-CC76-F104-71AEE93738E9}" dt="2025-10-09T03:55:23.316" v="3990" actId="1076"/>
          <ac:spMkLst>
            <pc:docMk/>
            <pc:sldMk cId="2461682906" sldId="262"/>
            <ac:spMk id="43" creationId="{91757168-4E51-7848-653A-7C51E557577E}"/>
          </ac:spMkLst>
        </pc:spChg>
        <pc:spChg chg="mod">
          <ac:chgData name="Ashley Beattie" userId="S::ashley.beattie@agilebydesign.com::a6030d0b-acf5-448a-a621-4e0526dd95ac" providerId="AD" clId="Web-{5DD751B4-A42F-CC76-F104-71AEE93738E9}" dt="2025-10-09T03:55:23.176" v="3987" actId="1076"/>
          <ac:spMkLst>
            <pc:docMk/>
            <pc:sldMk cId="2461682906" sldId="262"/>
            <ac:spMk id="44" creationId="{29D2EDFA-92C2-2957-4B12-B2A577A5C166}"/>
          </ac:spMkLst>
        </pc:spChg>
        <pc:cxnChg chg="add del mod">
          <ac:chgData name="Ashley Beattie" userId="S::ashley.beattie@agilebydesign.com::a6030d0b-acf5-448a-a621-4e0526dd95ac" providerId="AD" clId="Web-{5DD751B4-A42F-CC76-F104-71AEE93738E9}" dt="2025-10-09T03:55:27.332" v="3996"/>
          <ac:cxnSpMkLst>
            <pc:docMk/>
            <pc:sldMk cId="2461682906" sldId="262"/>
            <ac:cxnSpMk id="19" creationId="{C8575FA2-56C0-6C90-9BA5-5F991B2D3370}"/>
          </ac:cxnSpMkLst>
        </pc:cxnChg>
        <pc:cxnChg chg="del mod">
          <ac:chgData name="Ashley Beattie" userId="S::ashley.beattie@agilebydesign.com::a6030d0b-acf5-448a-a621-4e0526dd95ac" providerId="AD" clId="Web-{5DD751B4-A42F-CC76-F104-71AEE93738E9}" dt="2025-10-09T03:55:34.488" v="3998"/>
          <ac:cxnSpMkLst>
            <pc:docMk/>
            <pc:sldMk cId="2461682906" sldId="262"/>
            <ac:cxnSpMk id="139" creationId="{F823854F-6CBF-583C-22DE-D3C6DFF2C87F}"/>
          </ac:cxnSpMkLst>
        </pc:cxnChg>
      </pc:sldChg>
      <pc:sldChg chg="addSp modSp">
        <pc:chgData name="Ashley Beattie" userId="S::ashley.beattie@agilebydesign.com::a6030d0b-acf5-448a-a621-4e0526dd95ac" providerId="AD" clId="Web-{5DD751B4-A42F-CC76-F104-71AEE93738E9}" dt="2025-10-09T03:24:54.337" v="2628" actId="20577"/>
        <pc:sldMkLst>
          <pc:docMk/>
          <pc:sldMk cId="484787853" sldId="263"/>
        </pc:sldMkLst>
        <pc:spChg chg="add mod">
          <ac:chgData name="Ashley Beattie" userId="S::ashley.beattie@agilebydesign.com::a6030d0b-acf5-448a-a621-4e0526dd95ac" providerId="AD" clId="Web-{5DD751B4-A42F-CC76-F104-71AEE93738E9}" dt="2025-10-09T03:24:54.337" v="2628" actId="20577"/>
          <ac:spMkLst>
            <pc:docMk/>
            <pc:sldMk cId="484787853" sldId="263"/>
            <ac:spMk id="2" creationId="{505A20F6-F974-A365-8400-72B1C89EB892}"/>
          </ac:spMkLst>
        </pc:spChg>
      </pc:sldChg>
      <pc:sldChg chg="ord">
        <pc:chgData name="Ashley Beattie" userId="S::ashley.beattie@agilebydesign.com::a6030d0b-acf5-448a-a621-4e0526dd95ac" providerId="AD" clId="Web-{5DD751B4-A42F-CC76-F104-71AEE93738E9}" dt="2025-10-09T02:57:45.424" v="2611"/>
        <pc:sldMkLst>
          <pc:docMk/>
          <pc:sldMk cId="0" sldId="268"/>
        </pc:sldMkLst>
      </pc:sldChg>
      <pc:sldChg chg="addSp delSp modSp new modNotes">
        <pc:chgData name="Ashley Beattie" userId="S::ashley.beattie@agilebydesign.com::a6030d0b-acf5-448a-a621-4e0526dd95ac" providerId="AD" clId="Web-{5DD751B4-A42F-CC76-F104-71AEE93738E9}" dt="2025-10-09T05:28:52.883" v="6835" actId="20577"/>
        <pc:sldMkLst>
          <pc:docMk/>
          <pc:sldMk cId="2266244545" sldId="270"/>
        </pc:sldMkLst>
        <pc:spChg chg="mod">
          <ac:chgData name="Ashley Beattie" userId="S::ashley.beattie@agilebydesign.com::a6030d0b-acf5-448a-a621-4e0526dd95ac" providerId="AD" clId="Web-{5DD751B4-A42F-CC76-F104-71AEE93738E9}" dt="2025-10-09T04:05:04.190" v="4066" actId="1076"/>
          <ac:spMkLst>
            <pc:docMk/>
            <pc:sldMk cId="2266244545" sldId="270"/>
            <ac:spMk id="2" creationId="{34817D63-663F-5C86-7604-7A25ED13962D}"/>
          </ac:spMkLst>
        </pc:spChg>
        <pc:spChg chg="add mod">
          <ac:chgData name="Ashley Beattie" userId="S::ashley.beattie@agilebydesign.com::a6030d0b-acf5-448a-a621-4e0526dd95ac" providerId="AD" clId="Web-{5DD751B4-A42F-CC76-F104-71AEE93738E9}" dt="2025-10-09T04:31:26.465" v="4321" actId="1076"/>
          <ac:spMkLst>
            <pc:docMk/>
            <pc:sldMk cId="2266244545" sldId="270"/>
            <ac:spMk id="4" creationId="{DB32B280-714D-A2D0-CC0B-823F0BE3EC7A}"/>
          </ac:spMkLst>
        </pc:spChg>
        <pc:spChg chg="add del mod">
          <ac:chgData name="Ashley Beattie" userId="S::ashley.beattie@agilebydesign.com::a6030d0b-acf5-448a-a621-4e0526dd95ac" providerId="AD" clId="Web-{5DD751B4-A42F-CC76-F104-71AEE93738E9}" dt="2025-10-09T04:05:08.440" v="4068"/>
          <ac:spMkLst>
            <pc:docMk/>
            <pc:sldMk cId="2266244545" sldId="270"/>
            <ac:spMk id="5" creationId="{8B949EA3-EC5B-9128-40F8-63B9B81EE3D9}"/>
          </ac:spMkLst>
        </pc:spChg>
        <pc:spChg chg="add mod ord">
          <ac:chgData name="Ashley Beattie" userId="S::ashley.beattie@agilebydesign.com::a6030d0b-acf5-448a-a621-4e0526dd95ac" providerId="AD" clId="Web-{5DD751B4-A42F-CC76-F104-71AEE93738E9}" dt="2025-10-09T04:31:18.559" v="4319"/>
          <ac:spMkLst>
            <pc:docMk/>
            <pc:sldMk cId="2266244545" sldId="270"/>
            <ac:spMk id="6" creationId="{10DF76B1-7472-1DF0-5302-E62125AF8E56}"/>
          </ac:spMkLst>
        </pc:spChg>
        <pc:spChg chg="add mod">
          <ac:chgData name="Ashley Beattie" userId="S::ashley.beattie@agilebydesign.com::a6030d0b-acf5-448a-a621-4e0526dd95ac" providerId="AD" clId="Web-{5DD751B4-A42F-CC76-F104-71AEE93738E9}" dt="2025-10-09T04:35:44.753" v="4675" actId="20577"/>
          <ac:spMkLst>
            <pc:docMk/>
            <pc:sldMk cId="2266244545" sldId="270"/>
            <ac:spMk id="7" creationId="{130BA4CD-8891-4B10-AD0C-65AC8CE184BA}"/>
          </ac:spMkLst>
        </pc:spChg>
        <pc:spChg chg="add mod">
          <ac:chgData name="Ashley Beattie" userId="S::ashley.beattie@agilebydesign.com::a6030d0b-acf5-448a-a621-4e0526dd95ac" providerId="AD" clId="Web-{5DD751B4-A42F-CC76-F104-71AEE93738E9}" dt="2025-10-09T05:25:45.492" v="6669" actId="1076"/>
          <ac:spMkLst>
            <pc:docMk/>
            <pc:sldMk cId="2266244545" sldId="270"/>
            <ac:spMk id="10" creationId="{BEAD8ADF-E01D-FDD4-AD4E-F46344E65932}"/>
          </ac:spMkLst>
        </pc:spChg>
        <pc:spChg chg="add mod">
          <ac:chgData name="Ashley Beattie" userId="S::ashley.beattie@agilebydesign.com::a6030d0b-acf5-448a-a621-4e0526dd95ac" providerId="AD" clId="Web-{5DD751B4-A42F-CC76-F104-71AEE93738E9}" dt="2025-10-09T05:25:45.539" v="6670" actId="1076"/>
          <ac:spMkLst>
            <pc:docMk/>
            <pc:sldMk cId="2266244545" sldId="270"/>
            <ac:spMk id="11" creationId="{64B3D171-B83B-D04B-6582-518925DDBE7F}"/>
          </ac:spMkLst>
        </pc:spChg>
        <pc:spChg chg="add mod">
          <ac:chgData name="Ashley Beattie" userId="S::ashley.beattie@agilebydesign.com::a6030d0b-acf5-448a-a621-4e0526dd95ac" providerId="AD" clId="Web-{5DD751B4-A42F-CC76-F104-71AEE93738E9}" dt="2025-10-09T05:25:45.570" v="6671" actId="1076"/>
          <ac:spMkLst>
            <pc:docMk/>
            <pc:sldMk cId="2266244545" sldId="270"/>
            <ac:spMk id="12" creationId="{623C9F00-B03F-A860-5121-F17FF0734797}"/>
          </ac:spMkLst>
        </pc:spChg>
        <pc:spChg chg="add del mod">
          <ac:chgData name="Ashley Beattie" userId="S::ashley.beattie@agilebydesign.com::a6030d0b-acf5-448a-a621-4e0526dd95ac" providerId="AD" clId="Web-{5DD751B4-A42F-CC76-F104-71AEE93738E9}" dt="2025-10-09T04:49:27.391" v="5053"/>
          <ac:spMkLst>
            <pc:docMk/>
            <pc:sldMk cId="2266244545" sldId="270"/>
            <ac:spMk id="13" creationId="{A98310CE-0CD2-A3EA-AA6A-32DDBC6C7262}"/>
          </ac:spMkLst>
        </pc:spChg>
        <pc:spChg chg="add del mod">
          <ac:chgData name="Ashley Beattie" userId="S::ashley.beattie@agilebydesign.com::a6030d0b-acf5-448a-a621-4e0526dd95ac" providerId="AD" clId="Web-{5DD751B4-A42F-CC76-F104-71AEE93738E9}" dt="2025-10-09T04:49:27.391" v="5052"/>
          <ac:spMkLst>
            <pc:docMk/>
            <pc:sldMk cId="2266244545" sldId="270"/>
            <ac:spMk id="14" creationId="{3725CF5C-8929-FC4F-D022-3310BC755A07}"/>
          </ac:spMkLst>
        </pc:spChg>
        <pc:spChg chg="add del mod">
          <ac:chgData name="Ashley Beattie" userId="S::ashley.beattie@agilebydesign.com::a6030d0b-acf5-448a-a621-4e0526dd95ac" providerId="AD" clId="Web-{5DD751B4-A42F-CC76-F104-71AEE93738E9}" dt="2025-10-09T04:49:27.391" v="5051"/>
          <ac:spMkLst>
            <pc:docMk/>
            <pc:sldMk cId="2266244545" sldId="270"/>
            <ac:spMk id="15" creationId="{8F3CDCF1-7348-FEFF-35DD-2E8505E4DA37}"/>
          </ac:spMkLst>
        </pc:spChg>
        <pc:spChg chg="add del mod">
          <ac:chgData name="Ashley Beattie" userId="S::ashley.beattie@agilebydesign.com::a6030d0b-acf5-448a-a621-4e0526dd95ac" providerId="AD" clId="Web-{5DD751B4-A42F-CC76-F104-71AEE93738E9}" dt="2025-10-09T04:50:46.237" v="5089"/>
          <ac:spMkLst>
            <pc:docMk/>
            <pc:sldMk cId="2266244545" sldId="270"/>
            <ac:spMk id="16" creationId="{0B205FAE-71D4-6F48-CACA-F3061C628C06}"/>
          </ac:spMkLst>
        </pc:spChg>
        <pc:spChg chg="add del mod">
          <ac:chgData name="Ashley Beattie" userId="S::ashley.beattie@agilebydesign.com::a6030d0b-acf5-448a-a621-4e0526dd95ac" providerId="AD" clId="Web-{5DD751B4-A42F-CC76-F104-71AEE93738E9}" dt="2025-10-09T04:50:46.237" v="5088"/>
          <ac:spMkLst>
            <pc:docMk/>
            <pc:sldMk cId="2266244545" sldId="270"/>
            <ac:spMk id="17" creationId="{77DAD983-AB20-8573-0854-818F4832A978}"/>
          </ac:spMkLst>
        </pc:spChg>
        <pc:spChg chg="add del mod">
          <ac:chgData name="Ashley Beattie" userId="S::ashley.beattie@agilebydesign.com::a6030d0b-acf5-448a-a621-4e0526dd95ac" providerId="AD" clId="Web-{5DD751B4-A42F-CC76-F104-71AEE93738E9}" dt="2025-10-09T04:50:46.237" v="5087"/>
          <ac:spMkLst>
            <pc:docMk/>
            <pc:sldMk cId="2266244545" sldId="270"/>
            <ac:spMk id="18" creationId="{A0B5D67D-DE27-8AE4-F9EA-D4F3177DDEFD}"/>
          </ac:spMkLst>
        </pc:spChg>
        <pc:spChg chg="add mod">
          <ac:chgData name="Ashley Beattie" userId="S::ashley.beattie@agilebydesign.com::a6030d0b-acf5-448a-a621-4e0526dd95ac" providerId="AD" clId="Web-{5DD751B4-A42F-CC76-F104-71AEE93738E9}" dt="2025-10-09T05:25:55.023" v="6681" actId="1076"/>
          <ac:spMkLst>
            <pc:docMk/>
            <pc:sldMk cId="2266244545" sldId="270"/>
            <ac:spMk id="19" creationId="{FD04656A-1B99-2870-C8A3-80DA10C81726}"/>
          </ac:spMkLst>
        </pc:spChg>
        <pc:spChg chg="add mod">
          <ac:chgData name="Ashley Beattie" userId="S::ashley.beattie@agilebydesign.com::a6030d0b-acf5-448a-a621-4e0526dd95ac" providerId="AD" clId="Web-{5DD751B4-A42F-CC76-F104-71AEE93738E9}" dt="2025-10-09T05:25:55.070" v="6682" actId="1076"/>
          <ac:spMkLst>
            <pc:docMk/>
            <pc:sldMk cId="2266244545" sldId="270"/>
            <ac:spMk id="20" creationId="{80D8697C-FFB9-7F8E-90C3-9E940FB6F1BA}"/>
          </ac:spMkLst>
        </pc:spChg>
        <pc:spChg chg="add mod">
          <ac:chgData name="Ashley Beattie" userId="S::ashley.beattie@agilebydesign.com::a6030d0b-acf5-448a-a621-4e0526dd95ac" providerId="AD" clId="Web-{5DD751B4-A42F-CC76-F104-71AEE93738E9}" dt="2025-10-09T05:25:55.101" v="6683" actId="1076"/>
          <ac:spMkLst>
            <pc:docMk/>
            <pc:sldMk cId="2266244545" sldId="270"/>
            <ac:spMk id="21" creationId="{BA2B552F-21FB-76DE-FC3F-B16C454FF336}"/>
          </ac:spMkLst>
        </pc:spChg>
        <pc:spChg chg="add mod">
          <ac:chgData name="Ashley Beattie" userId="S::ashley.beattie@agilebydesign.com::a6030d0b-acf5-448a-a621-4e0526dd95ac" providerId="AD" clId="Web-{5DD751B4-A42F-CC76-F104-71AEE93738E9}" dt="2025-10-09T05:25:45.742" v="6675" actId="1076"/>
          <ac:spMkLst>
            <pc:docMk/>
            <pc:sldMk cId="2266244545" sldId="270"/>
            <ac:spMk id="23" creationId="{EB18B41A-C0CC-2424-4A73-D6CA76E31779}"/>
          </ac:spMkLst>
        </pc:spChg>
        <pc:spChg chg="add mod">
          <ac:chgData name="Ashley Beattie" userId="S::ashley.beattie@agilebydesign.com::a6030d0b-acf5-448a-a621-4e0526dd95ac" providerId="AD" clId="Web-{5DD751B4-A42F-CC76-F104-71AEE93738E9}" dt="2025-10-09T05:25:45.789" v="6676" actId="1076"/>
          <ac:spMkLst>
            <pc:docMk/>
            <pc:sldMk cId="2266244545" sldId="270"/>
            <ac:spMk id="24" creationId="{500774E3-797F-E854-48D2-C06CBE9D2D4E}"/>
          </ac:spMkLst>
        </pc:spChg>
        <pc:spChg chg="add mod">
          <ac:chgData name="Ashley Beattie" userId="S::ashley.beattie@agilebydesign.com::a6030d0b-acf5-448a-a621-4e0526dd95ac" providerId="AD" clId="Web-{5DD751B4-A42F-CC76-F104-71AEE93738E9}" dt="2025-10-09T05:25:45.836" v="6677" actId="1076"/>
          <ac:spMkLst>
            <pc:docMk/>
            <pc:sldMk cId="2266244545" sldId="270"/>
            <ac:spMk id="25" creationId="{5BE6A404-54A4-2D59-788F-7887F4A72346}"/>
          </ac:spMkLst>
        </pc:spChg>
        <pc:spChg chg="add mod">
          <ac:chgData name="Ashley Beattie" userId="S::ashley.beattie@agilebydesign.com::a6030d0b-acf5-448a-a621-4e0526dd95ac" providerId="AD" clId="Web-{5DD751B4-A42F-CC76-F104-71AEE93738E9}" dt="2025-10-09T05:25:55.148" v="6684" actId="1076"/>
          <ac:spMkLst>
            <pc:docMk/>
            <pc:sldMk cId="2266244545" sldId="270"/>
            <ac:spMk id="26" creationId="{0CC7F23D-2267-C147-F64E-3FA706A1E7E5}"/>
          </ac:spMkLst>
        </pc:spChg>
        <pc:spChg chg="add mod">
          <ac:chgData name="Ashley Beattie" userId="S::ashley.beattie@agilebydesign.com::a6030d0b-acf5-448a-a621-4e0526dd95ac" providerId="AD" clId="Web-{5DD751B4-A42F-CC76-F104-71AEE93738E9}" dt="2025-10-09T05:25:55.211" v="6685" actId="1076"/>
          <ac:spMkLst>
            <pc:docMk/>
            <pc:sldMk cId="2266244545" sldId="270"/>
            <ac:spMk id="27" creationId="{1C81FB52-A9AC-DF74-D4E1-AA1FC58B7C84}"/>
          </ac:spMkLst>
        </pc:spChg>
        <pc:spChg chg="add mod">
          <ac:chgData name="Ashley Beattie" userId="S::ashley.beattie@agilebydesign.com::a6030d0b-acf5-448a-a621-4e0526dd95ac" providerId="AD" clId="Web-{5DD751B4-A42F-CC76-F104-71AEE93738E9}" dt="2025-10-09T05:28:52.883" v="6835" actId="20577"/>
          <ac:spMkLst>
            <pc:docMk/>
            <pc:sldMk cId="2266244545" sldId="270"/>
            <ac:spMk id="28" creationId="{6FBE75D2-CEDF-9E43-746A-9E444417F9A3}"/>
          </ac:spMkLst>
        </pc:spChg>
        <pc:graphicFrameChg chg="add mod modGraphic">
          <ac:chgData name="Ashley Beattie" userId="S::ashley.beattie@agilebydesign.com::a6030d0b-acf5-448a-a621-4e0526dd95ac" providerId="AD" clId="Web-{5DD751B4-A42F-CC76-F104-71AEE93738E9}" dt="2025-10-09T05:15:03.448" v="6102"/>
          <ac:graphicFrameMkLst>
            <pc:docMk/>
            <pc:sldMk cId="2266244545" sldId="270"/>
            <ac:graphicFrameMk id="9" creationId="{858BA3DD-A7E0-4457-5762-5BE5329062C8}"/>
          </ac:graphicFrameMkLst>
        </pc:graphicFrameChg>
      </pc:sldChg>
      <pc:sldChg chg="addSp delSp modSp new ord modNotes">
        <pc:chgData name="Ashley Beattie" userId="S::ashley.beattie@agilebydesign.com::a6030d0b-acf5-448a-a621-4e0526dd95ac" providerId="AD" clId="Web-{5DD751B4-A42F-CC76-F104-71AEE93738E9}" dt="2025-10-09T05:04:52.908" v="5488" actId="1076"/>
        <pc:sldMkLst>
          <pc:docMk/>
          <pc:sldMk cId="1215668548" sldId="271"/>
        </pc:sldMkLst>
        <pc:spChg chg="add mod">
          <ac:chgData name="Ashley Beattie" userId="S::ashley.beattie@agilebydesign.com::a6030d0b-acf5-448a-a621-4e0526dd95ac" providerId="AD" clId="Web-{5DD751B4-A42F-CC76-F104-71AEE93738E9}" dt="2025-10-09T05:04:52.064" v="5454" actId="1076"/>
          <ac:spMkLst>
            <pc:docMk/>
            <pc:sldMk cId="1215668548" sldId="271"/>
            <ac:spMk id="2" creationId="{61890100-40E8-E6B8-2B4C-4EC4B8B65C02}"/>
          </ac:spMkLst>
        </pc:spChg>
        <pc:spChg chg="del">
          <ac:chgData name="Ashley Beattie" userId="S::ashley.beattie@agilebydesign.com::a6030d0b-acf5-448a-a621-4e0526dd95ac" providerId="AD" clId="Web-{5DD751B4-A42F-CC76-F104-71AEE93738E9}" dt="2025-10-09T01:26:23.446" v="59"/>
          <ac:spMkLst>
            <pc:docMk/>
            <pc:sldMk cId="1215668548" sldId="271"/>
            <ac:spMk id="2" creationId="{D2482E12-C2A0-EDFE-CA3D-48E3E8EA0522}"/>
          </ac:spMkLst>
        </pc:spChg>
        <pc:spChg chg="add del mod">
          <ac:chgData name="Ashley Beattie" userId="S::ashley.beattie@agilebydesign.com::a6030d0b-acf5-448a-a621-4e0526dd95ac" providerId="AD" clId="Web-{5DD751B4-A42F-CC76-F104-71AEE93738E9}" dt="2025-10-09T04:15:46.060" v="4111"/>
          <ac:spMkLst>
            <pc:docMk/>
            <pc:sldMk cId="1215668548" sldId="271"/>
            <ac:spMk id="3" creationId="{CC64D2AC-1B3B-CD2B-E0BE-0244BC1877F4}"/>
          </ac:spMkLst>
        </pc:spChg>
        <pc:spChg chg="add mod">
          <ac:chgData name="Ashley Beattie" userId="S::ashley.beattie@agilebydesign.com::a6030d0b-acf5-448a-a621-4e0526dd95ac" providerId="AD" clId="Web-{5DD751B4-A42F-CC76-F104-71AEE93738E9}" dt="2025-10-09T05:04:52.080" v="5455" actId="1076"/>
          <ac:spMkLst>
            <pc:docMk/>
            <pc:sldMk cId="1215668548" sldId="271"/>
            <ac:spMk id="4" creationId="{8D4454F5-76B2-752E-7CFE-AEE21C5571D6}"/>
          </ac:spMkLst>
        </pc:spChg>
        <pc:spChg chg="add mod">
          <ac:chgData name="Ashley Beattie" userId="S::ashley.beattie@agilebydesign.com::a6030d0b-acf5-448a-a621-4e0526dd95ac" providerId="AD" clId="Web-{5DD751B4-A42F-CC76-F104-71AEE93738E9}" dt="2025-10-09T05:04:52.111" v="5456" actId="1076"/>
          <ac:spMkLst>
            <pc:docMk/>
            <pc:sldMk cId="1215668548" sldId="271"/>
            <ac:spMk id="5" creationId="{F2AD4615-277C-19E0-47A6-DFC91606F621}"/>
          </ac:spMkLst>
        </pc:spChg>
        <pc:spChg chg="add mod">
          <ac:chgData name="Ashley Beattie" userId="S::ashley.beattie@agilebydesign.com::a6030d0b-acf5-448a-a621-4e0526dd95ac" providerId="AD" clId="Web-{5DD751B4-A42F-CC76-F104-71AEE93738E9}" dt="2025-10-09T05:04:52.142" v="5457" actId="1076"/>
          <ac:spMkLst>
            <pc:docMk/>
            <pc:sldMk cId="1215668548" sldId="271"/>
            <ac:spMk id="6" creationId="{158F2C30-56A3-2978-A213-A37CD1D85974}"/>
          </ac:spMkLst>
        </pc:spChg>
        <pc:spChg chg="add mod">
          <ac:chgData name="Ashley Beattie" userId="S::ashley.beattie@agilebydesign.com::a6030d0b-acf5-448a-a621-4e0526dd95ac" providerId="AD" clId="Web-{5DD751B4-A42F-CC76-F104-71AEE93738E9}" dt="2025-10-09T05:04:52.158" v="5458" actId="1076"/>
          <ac:spMkLst>
            <pc:docMk/>
            <pc:sldMk cId="1215668548" sldId="271"/>
            <ac:spMk id="7" creationId="{0277CF9D-2343-2D0C-70BA-BA2F9B27654F}"/>
          </ac:spMkLst>
        </pc:spChg>
        <pc:spChg chg="add mod">
          <ac:chgData name="Ashley Beattie" userId="S::ashley.beattie@agilebydesign.com::a6030d0b-acf5-448a-a621-4e0526dd95ac" providerId="AD" clId="Web-{5DD751B4-A42F-CC76-F104-71AEE93738E9}" dt="2025-10-09T05:04:52.189" v="5459" actId="1076"/>
          <ac:spMkLst>
            <pc:docMk/>
            <pc:sldMk cId="1215668548" sldId="271"/>
            <ac:spMk id="8" creationId="{BDE382F9-C908-6525-731C-2CD4435299AC}"/>
          </ac:spMkLst>
        </pc:spChg>
        <pc:spChg chg="add mod">
          <ac:chgData name="Ashley Beattie" userId="S::ashley.beattie@agilebydesign.com::a6030d0b-acf5-448a-a621-4e0526dd95ac" providerId="AD" clId="Web-{5DD751B4-A42F-CC76-F104-71AEE93738E9}" dt="2025-10-09T05:04:52.205" v="5460" actId="1076"/>
          <ac:spMkLst>
            <pc:docMk/>
            <pc:sldMk cId="1215668548" sldId="271"/>
            <ac:spMk id="9" creationId="{8D884C0B-746A-9557-3AE9-C304260AF587}"/>
          </ac:spMkLst>
        </pc:spChg>
        <pc:spChg chg="add mod">
          <ac:chgData name="Ashley Beattie" userId="S::ashley.beattie@agilebydesign.com::a6030d0b-acf5-448a-a621-4e0526dd95ac" providerId="AD" clId="Web-{5DD751B4-A42F-CC76-F104-71AEE93738E9}" dt="2025-10-09T05:04:52.236" v="5461" actId="1076"/>
          <ac:spMkLst>
            <pc:docMk/>
            <pc:sldMk cId="1215668548" sldId="271"/>
            <ac:spMk id="10" creationId="{7036F22A-E30D-7D07-5FAC-2653D5234120}"/>
          </ac:spMkLst>
        </pc:spChg>
        <pc:spChg chg="add mod">
          <ac:chgData name="Ashley Beattie" userId="S::ashley.beattie@agilebydesign.com::a6030d0b-acf5-448a-a621-4e0526dd95ac" providerId="AD" clId="Web-{5DD751B4-A42F-CC76-F104-71AEE93738E9}" dt="2025-10-09T05:04:52.251" v="5462" actId="1076"/>
          <ac:spMkLst>
            <pc:docMk/>
            <pc:sldMk cId="1215668548" sldId="271"/>
            <ac:spMk id="11" creationId="{3E0DDF85-4F73-82A2-C18C-3DCD1A39261A}"/>
          </ac:spMkLst>
        </pc:spChg>
        <pc:spChg chg="add mod">
          <ac:chgData name="Ashley Beattie" userId="S::ashley.beattie@agilebydesign.com::a6030d0b-acf5-448a-a621-4e0526dd95ac" providerId="AD" clId="Web-{5DD751B4-A42F-CC76-F104-71AEE93738E9}" dt="2025-10-09T05:04:52.283" v="5463" actId="1076"/>
          <ac:spMkLst>
            <pc:docMk/>
            <pc:sldMk cId="1215668548" sldId="271"/>
            <ac:spMk id="12" creationId="{39F7C063-917E-A175-1937-F016C42A20AE}"/>
          </ac:spMkLst>
        </pc:spChg>
        <pc:spChg chg="add mod">
          <ac:chgData name="Ashley Beattie" userId="S::ashley.beattie@agilebydesign.com::a6030d0b-acf5-448a-a621-4e0526dd95ac" providerId="AD" clId="Web-{5DD751B4-A42F-CC76-F104-71AEE93738E9}" dt="2025-10-09T05:04:52.314" v="5464" actId="1076"/>
          <ac:spMkLst>
            <pc:docMk/>
            <pc:sldMk cId="1215668548" sldId="271"/>
            <ac:spMk id="13" creationId="{E2308A9E-015E-2F9E-042D-41683EBEB863}"/>
          </ac:spMkLst>
        </pc:spChg>
        <pc:spChg chg="add mod">
          <ac:chgData name="Ashley Beattie" userId="S::ashley.beattie@agilebydesign.com::a6030d0b-acf5-448a-a621-4e0526dd95ac" providerId="AD" clId="Web-{5DD751B4-A42F-CC76-F104-71AEE93738E9}" dt="2025-10-09T05:04:52.330" v="5465" actId="1076"/>
          <ac:spMkLst>
            <pc:docMk/>
            <pc:sldMk cId="1215668548" sldId="271"/>
            <ac:spMk id="14" creationId="{A60BC6F4-0DE7-C1A0-ADCF-5DDC183A0EF2}"/>
          </ac:spMkLst>
        </pc:spChg>
        <pc:spChg chg="add mod">
          <ac:chgData name="Ashley Beattie" userId="S::ashley.beattie@agilebydesign.com::a6030d0b-acf5-448a-a621-4e0526dd95ac" providerId="AD" clId="Web-{5DD751B4-A42F-CC76-F104-71AEE93738E9}" dt="2025-10-09T05:04:52.361" v="5466" actId="1076"/>
          <ac:spMkLst>
            <pc:docMk/>
            <pc:sldMk cId="1215668548" sldId="271"/>
            <ac:spMk id="15" creationId="{035121D5-89AF-9D17-03E7-56D432DC8348}"/>
          </ac:spMkLst>
        </pc:spChg>
        <pc:spChg chg="add mod">
          <ac:chgData name="Ashley Beattie" userId="S::ashley.beattie@agilebydesign.com::a6030d0b-acf5-448a-a621-4e0526dd95ac" providerId="AD" clId="Web-{5DD751B4-A42F-CC76-F104-71AEE93738E9}" dt="2025-10-09T05:04:52.377" v="5467" actId="1076"/>
          <ac:spMkLst>
            <pc:docMk/>
            <pc:sldMk cId="1215668548" sldId="271"/>
            <ac:spMk id="16" creationId="{57610707-AD02-AA5A-66EF-0FF5424679CD}"/>
          </ac:spMkLst>
        </pc:spChg>
        <pc:spChg chg="add mod">
          <ac:chgData name="Ashley Beattie" userId="S::ashley.beattie@agilebydesign.com::a6030d0b-acf5-448a-a621-4e0526dd95ac" providerId="AD" clId="Web-{5DD751B4-A42F-CC76-F104-71AEE93738E9}" dt="2025-10-09T05:04:52.408" v="5468" actId="1076"/>
          <ac:spMkLst>
            <pc:docMk/>
            <pc:sldMk cId="1215668548" sldId="271"/>
            <ac:spMk id="17" creationId="{F5074F5B-1466-F2C1-6909-1DA01092038E}"/>
          </ac:spMkLst>
        </pc:spChg>
        <pc:spChg chg="add mod">
          <ac:chgData name="Ashley Beattie" userId="S::ashley.beattie@agilebydesign.com::a6030d0b-acf5-448a-a621-4e0526dd95ac" providerId="AD" clId="Web-{5DD751B4-A42F-CC76-F104-71AEE93738E9}" dt="2025-10-09T05:04:52.423" v="5469" actId="1076"/>
          <ac:spMkLst>
            <pc:docMk/>
            <pc:sldMk cId="1215668548" sldId="271"/>
            <ac:spMk id="18" creationId="{CFEDDDF9-01F0-C223-5A65-F93799BA1EE7}"/>
          </ac:spMkLst>
        </pc:spChg>
        <pc:spChg chg="add mod">
          <ac:chgData name="Ashley Beattie" userId="S::ashley.beattie@agilebydesign.com::a6030d0b-acf5-448a-a621-4e0526dd95ac" providerId="AD" clId="Web-{5DD751B4-A42F-CC76-F104-71AEE93738E9}" dt="2025-10-09T05:04:52.455" v="5470" actId="1076"/>
          <ac:spMkLst>
            <pc:docMk/>
            <pc:sldMk cId="1215668548" sldId="271"/>
            <ac:spMk id="19" creationId="{E55FC971-F0C2-35D2-93A8-DB8F57EF56EF}"/>
          </ac:spMkLst>
        </pc:spChg>
        <pc:spChg chg="add mod">
          <ac:chgData name="Ashley Beattie" userId="S::ashley.beattie@agilebydesign.com::a6030d0b-acf5-448a-a621-4e0526dd95ac" providerId="AD" clId="Web-{5DD751B4-A42F-CC76-F104-71AEE93738E9}" dt="2025-10-09T05:04:52.470" v="5471" actId="1076"/>
          <ac:spMkLst>
            <pc:docMk/>
            <pc:sldMk cId="1215668548" sldId="271"/>
            <ac:spMk id="20" creationId="{0431ECEE-1914-054D-0E2E-8B8D5DDC4918}"/>
          </ac:spMkLst>
        </pc:spChg>
        <pc:spChg chg="add mod">
          <ac:chgData name="Ashley Beattie" userId="S::ashley.beattie@agilebydesign.com::a6030d0b-acf5-448a-a621-4e0526dd95ac" providerId="AD" clId="Web-{5DD751B4-A42F-CC76-F104-71AEE93738E9}" dt="2025-10-09T05:04:52.502" v="5472" actId="1076"/>
          <ac:spMkLst>
            <pc:docMk/>
            <pc:sldMk cId="1215668548" sldId="271"/>
            <ac:spMk id="21" creationId="{922DF146-BD7A-5A8A-BC12-D695EEAD26A2}"/>
          </ac:spMkLst>
        </pc:spChg>
        <pc:spChg chg="add mod">
          <ac:chgData name="Ashley Beattie" userId="S::ashley.beattie@agilebydesign.com::a6030d0b-acf5-448a-a621-4e0526dd95ac" providerId="AD" clId="Web-{5DD751B4-A42F-CC76-F104-71AEE93738E9}" dt="2025-10-09T05:04:52.533" v="5473" actId="1076"/>
          <ac:spMkLst>
            <pc:docMk/>
            <pc:sldMk cId="1215668548" sldId="271"/>
            <ac:spMk id="22" creationId="{7D6D1E02-50E6-DE61-C3BC-E54716BAE1A6}"/>
          </ac:spMkLst>
        </pc:spChg>
        <pc:spChg chg="add mod">
          <ac:chgData name="Ashley Beattie" userId="S::ashley.beattie@agilebydesign.com::a6030d0b-acf5-448a-a621-4e0526dd95ac" providerId="AD" clId="Web-{5DD751B4-A42F-CC76-F104-71AEE93738E9}" dt="2025-10-09T05:04:52.548" v="5474" actId="1076"/>
          <ac:spMkLst>
            <pc:docMk/>
            <pc:sldMk cId="1215668548" sldId="271"/>
            <ac:spMk id="23" creationId="{C9C2CD9E-EC5E-B588-4062-1A5778A745A7}"/>
          </ac:spMkLst>
        </pc:spChg>
        <pc:spChg chg="add mod">
          <ac:chgData name="Ashley Beattie" userId="S::ashley.beattie@agilebydesign.com::a6030d0b-acf5-448a-a621-4e0526dd95ac" providerId="AD" clId="Web-{5DD751B4-A42F-CC76-F104-71AEE93738E9}" dt="2025-10-09T05:04:52.580" v="5475" actId="1076"/>
          <ac:spMkLst>
            <pc:docMk/>
            <pc:sldMk cId="1215668548" sldId="271"/>
            <ac:spMk id="24" creationId="{E8149FEC-50E2-E154-0E46-E32DEBE470C6}"/>
          </ac:spMkLst>
        </pc:spChg>
        <pc:spChg chg="add mod">
          <ac:chgData name="Ashley Beattie" userId="S::ashley.beattie@agilebydesign.com::a6030d0b-acf5-448a-a621-4e0526dd95ac" providerId="AD" clId="Web-{5DD751B4-A42F-CC76-F104-71AEE93738E9}" dt="2025-10-09T05:04:52.595" v="5476" actId="1076"/>
          <ac:spMkLst>
            <pc:docMk/>
            <pc:sldMk cId="1215668548" sldId="271"/>
            <ac:spMk id="25" creationId="{D2A0F1C2-05FD-6111-2B8C-A22D85D0A36D}"/>
          </ac:spMkLst>
        </pc:spChg>
        <pc:spChg chg="add mod">
          <ac:chgData name="Ashley Beattie" userId="S::ashley.beattie@agilebydesign.com::a6030d0b-acf5-448a-a621-4e0526dd95ac" providerId="AD" clId="Web-{5DD751B4-A42F-CC76-F104-71AEE93738E9}" dt="2025-10-09T05:04:52.627" v="5477" actId="1076"/>
          <ac:spMkLst>
            <pc:docMk/>
            <pc:sldMk cId="1215668548" sldId="271"/>
            <ac:spMk id="26" creationId="{C74EBF81-F12A-0087-C81A-DCC4185CFF88}"/>
          </ac:spMkLst>
        </pc:spChg>
        <pc:spChg chg="add mod">
          <ac:chgData name="Ashley Beattie" userId="S::ashley.beattie@agilebydesign.com::a6030d0b-acf5-448a-a621-4e0526dd95ac" providerId="AD" clId="Web-{5DD751B4-A42F-CC76-F104-71AEE93738E9}" dt="2025-10-09T05:04:52.642" v="5478" actId="1076"/>
          <ac:spMkLst>
            <pc:docMk/>
            <pc:sldMk cId="1215668548" sldId="271"/>
            <ac:spMk id="27" creationId="{1FAA2F3C-09E4-015F-8B95-2A0573769510}"/>
          </ac:spMkLst>
        </pc:spChg>
        <pc:spChg chg="add mod">
          <ac:chgData name="Ashley Beattie" userId="S::ashley.beattie@agilebydesign.com::a6030d0b-acf5-448a-a621-4e0526dd95ac" providerId="AD" clId="Web-{5DD751B4-A42F-CC76-F104-71AEE93738E9}" dt="2025-10-09T05:04:52.673" v="5479" actId="1076"/>
          <ac:spMkLst>
            <pc:docMk/>
            <pc:sldMk cId="1215668548" sldId="271"/>
            <ac:spMk id="28" creationId="{0BEB0A01-31C4-2372-2C3F-A62C35E5BE9D}"/>
          </ac:spMkLst>
        </pc:spChg>
        <pc:spChg chg="add mod">
          <ac:chgData name="Ashley Beattie" userId="S::ashley.beattie@agilebydesign.com::a6030d0b-acf5-448a-a621-4e0526dd95ac" providerId="AD" clId="Web-{5DD751B4-A42F-CC76-F104-71AEE93738E9}" dt="2025-10-09T05:04:52.689" v="5480" actId="1076"/>
          <ac:spMkLst>
            <pc:docMk/>
            <pc:sldMk cId="1215668548" sldId="271"/>
            <ac:spMk id="29" creationId="{3EF4EBDA-4334-9101-7288-1D4AF8ABB8C0}"/>
          </ac:spMkLst>
        </pc:spChg>
        <pc:spChg chg="add del mod">
          <ac:chgData name="Ashley Beattie" userId="S::ashley.beattie@agilebydesign.com::a6030d0b-acf5-448a-a621-4e0526dd95ac" providerId="AD" clId="Web-{5DD751B4-A42F-CC76-F104-71AEE93738E9}" dt="2025-10-09T04:26:45.803" v="4286"/>
          <ac:spMkLst>
            <pc:docMk/>
            <pc:sldMk cId="1215668548" sldId="271"/>
            <ac:spMk id="30" creationId="{FF4A7D0C-9474-6E91-7814-D571E476A2A9}"/>
          </ac:spMkLst>
        </pc:spChg>
        <pc:spChg chg="add mod">
          <ac:chgData name="Ashley Beattie" userId="S::ashley.beattie@agilebydesign.com::a6030d0b-acf5-448a-a621-4e0526dd95ac" providerId="AD" clId="Web-{5DD751B4-A42F-CC76-F104-71AEE93738E9}" dt="2025-10-09T05:04:52.720" v="5481" actId="1076"/>
          <ac:spMkLst>
            <pc:docMk/>
            <pc:sldMk cId="1215668548" sldId="271"/>
            <ac:spMk id="31" creationId="{C15A0766-F74F-3454-49C8-F39BEF778A92}"/>
          </ac:spMkLst>
        </pc:spChg>
        <pc:spChg chg="add mod">
          <ac:chgData name="Ashley Beattie" userId="S::ashley.beattie@agilebydesign.com::a6030d0b-acf5-448a-a621-4e0526dd95ac" providerId="AD" clId="Web-{5DD751B4-A42F-CC76-F104-71AEE93738E9}" dt="2025-10-09T05:04:52.752" v="5482" actId="1076"/>
          <ac:spMkLst>
            <pc:docMk/>
            <pc:sldMk cId="1215668548" sldId="271"/>
            <ac:spMk id="32" creationId="{FD0C4BDA-E60B-5534-DB48-A7ABBFE07E86}"/>
          </ac:spMkLst>
        </pc:spChg>
        <pc:spChg chg="add mod">
          <ac:chgData name="Ashley Beattie" userId="S::ashley.beattie@agilebydesign.com::a6030d0b-acf5-448a-a621-4e0526dd95ac" providerId="AD" clId="Web-{5DD751B4-A42F-CC76-F104-71AEE93738E9}" dt="2025-10-09T05:04:52.767" v="5483" actId="1076"/>
          <ac:spMkLst>
            <pc:docMk/>
            <pc:sldMk cId="1215668548" sldId="271"/>
            <ac:spMk id="33" creationId="{E4998DDB-6509-0565-97D1-CBB5B5FF96A5}"/>
          </ac:spMkLst>
        </pc:spChg>
        <pc:spChg chg="add mod">
          <ac:chgData name="Ashley Beattie" userId="S::ashley.beattie@agilebydesign.com::a6030d0b-acf5-448a-a621-4e0526dd95ac" providerId="AD" clId="Web-{5DD751B4-A42F-CC76-F104-71AEE93738E9}" dt="2025-10-09T04:29:52.617" v="4317" actId="1076"/>
          <ac:spMkLst>
            <pc:docMk/>
            <pc:sldMk cId="1215668548" sldId="271"/>
            <ac:spMk id="34" creationId="{6B42AA27-6C0C-E924-B12A-E570507EDDFE}"/>
          </ac:spMkLst>
        </pc:spChg>
        <pc:spChg chg="add mod">
          <ac:chgData name="Ashley Beattie" userId="S::ashley.beattie@agilebydesign.com::a6030d0b-acf5-448a-a621-4e0526dd95ac" providerId="AD" clId="Web-{5DD751B4-A42F-CC76-F104-71AEE93738E9}" dt="2025-10-09T04:29:52.633" v="4318" actId="1076"/>
          <ac:spMkLst>
            <pc:docMk/>
            <pc:sldMk cId="1215668548" sldId="271"/>
            <ac:spMk id="35" creationId="{5A2C54D1-782E-9A16-3568-522E483830EC}"/>
          </ac:spMkLst>
        </pc:spChg>
        <pc:spChg chg="add mod">
          <ac:chgData name="Ashley Beattie" userId="S::ashley.beattie@agilebydesign.com::a6030d0b-acf5-448a-a621-4e0526dd95ac" providerId="AD" clId="Web-{5DD751B4-A42F-CC76-F104-71AEE93738E9}" dt="2025-10-09T04:32:58.921" v="4478" actId="20577"/>
          <ac:spMkLst>
            <pc:docMk/>
            <pc:sldMk cId="1215668548" sldId="271"/>
            <ac:spMk id="37" creationId="{8A9853C4-D5F4-C000-49B4-5EA022082DA7}"/>
          </ac:spMkLst>
        </pc:spChg>
        <pc:spChg chg="add mod">
          <ac:chgData name="Ashley Beattie" userId="S::ashley.beattie@agilebydesign.com::a6030d0b-acf5-448a-a621-4e0526dd95ac" providerId="AD" clId="Web-{5DD751B4-A42F-CC76-F104-71AEE93738E9}" dt="2025-10-09T05:04:52.798" v="5484" actId="1076"/>
          <ac:spMkLst>
            <pc:docMk/>
            <pc:sldMk cId="1215668548" sldId="271"/>
            <ac:spMk id="40" creationId="{0094F91A-C567-9A3B-2616-89BE9E334C46}"/>
          </ac:spMkLst>
        </pc:spChg>
        <pc:spChg chg="add mod">
          <ac:chgData name="Ashley Beattie" userId="S::ashley.beattie@agilebydesign.com::a6030d0b-acf5-448a-a621-4e0526dd95ac" providerId="AD" clId="Web-{5DD751B4-A42F-CC76-F104-71AEE93738E9}" dt="2025-10-09T05:04:52.830" v="5485" actId="1076"/>
          <ac:spMkLst>
            <pc:docMk/>
            <pc:sldMk cId="1215668548" sldId="271"/>
            <ac:spMk id="41" creationId="{55F12C0A-7F8C-FEB9-1A90-88243684D784}"/>
          </ac:spMkLst>
        </pc:spChg>
        <pc:spChg chg="add mod">
          <ac:chgData name="Ashley Beattie" userId="S::ashley.beattie@agilebydesign.com::a6030d0b-acf5-448a-a621-4e0526dd95ac" providerId="AD" clId="Web-{5DD751B4-A42F-CC76-F104-71AEE93738E9}" dt="2025-10-09T05:04:52.845" v="5486" actId="1076"/>
          <ac:spMkLst>
            <pc:docMk/>
            <pc:sldMk cId="1215668548" sldId="271"/>
            <ac:spMk id="42" creationId="{22D87BCC-D7E0-26E2-CDF4-64A2C29C49B6}"/>
          </ac:spMkLst>
        </pc:spChg>
        <pc:spChg chg="add mod">
          <ac:chgData name="Ashley Beattie" userId="S::ashley.beattie@agilebydesign.com::a6030d0b-acf5-448a-a621-4e0526dd95ac" providerId="AD" clId="Web-{5DD751B4-A42F-CC76-F104-71AEE93738E9}" dt="2025-10-09T05:04:52.876" v="5487" actId="1076"/>
          <ac:spMkLst>
            <pc:docMk/>
            <pc:sldMk cId="1215668548" sldId="271"/>
            <ac:spMk id="43" creationId="{2BA65373-0B3A-36C1-6CC6-D88D976B3196}"/>
          </ac:spMkLst>
        </pc:spChg>
        <pc:spChg chg="add mod">
          <ac:chgData name="Ashley Beattie" userId="S::ashley.beattie@agilebydesign.com::a6030d0b-acf5-448a-a621-4e0526dd95ac" providerId="AD" clId="Web-{5DD751B4-A42F-CC76-F104-71AEE93738E9}" dt="2025-10-09T05:04:52.908" v="5488" actId="1076"/>
          <ac:spMkLst>
            <pc:docMk/>
            <pc:sldMk cId="1215668548" sldId="271"/>
            <ac:spMk id="44" creationId="{A480924A-5542-81BF-D2C1-22F30D64BD0D}"/>
          </ac:spMkLst>
        </pc:spChg>
        <pc:graphicFrameChg chg="add mod modGraphic">
          <ac:chgData name="Ashley Beattie" userId="S::ashley.beattie@agilebydesign.com::a6030d0b-acf5-448a-a621-4e0526dd95ac" providerId="AD" clId="Web-{5DD751B4-A42F-CC76-F104-71AEE93738E9}" dt="2025-10-09T04:34:14.001" v="4667"/>
          <ac:graphicFrameMkLst>
            <pc:docMk/>
            <pc:sldMk cId="1215668548" sldId="271"/>
            <ac:graphicFrameMk id="39" creationId="{B42C18FC-81DA-AC05-3E93-49322A409274}"/>
          </ac:graphicFrameMkLst>
        </pc:graphicFrameChg>
      </pc:sldChg>
      <pc:sldChg chg="modSp new del">
        <pc:chgData name="Ashley Beattie" userId="S::ashley.beattie@agilebydesign.com::a6030d0b-acf5-448a-a621-4e0526dd95ac" providerId="AD" clId="Web-{5DD751B4-A42F-CC76-F104-71AEE93738E9}" dt="2025-10-09T04:59:24.439" v="5194"/>
        <pc:sldMkLst>
          <pc:docMk/>
          <pc:sldMk cId="4258458958" sldId="272"/>
        </pc:sldMkLst>
        <pc:spChg chg="mod">
          <ac:chgData name="Ashley Beattie" userId="S::ashley.beattie@agilebydesign.com::a6030d0b-acf5-448a-a621-4e0526dd95ac" providerId="AD" clId="Web-{5DD751B4-A42F-CC76-F104-71AEE93738E9}" dt="2025-10-09T01:36:57.796" v="180" actId="20577"/>
          <ac:spMkLst>
            <pc:docMk/>
            <pc:sldMk cId="4258458958" sldId="272"/>
            <ac:spMk id="2" creationId="{EEA87D78-6AB9-743D-3A3A-BE31D3BB705D}"/>
          </ac:spMkLst>
        </pc:spChg>
      </pc:sldChg>
      <pc:sldChg chg="add">
        <pc:chgData name="Ashley Beattie" userId="S::ashley.beattie@agilebydesign.com::a6030d0b-acf5-448a-a621-4e0526dd95ac" providerId="AD" clId="Web-{5DD751B4-A42F-CC76-F104-71AEE93738E9}" dt="2025-10-09T04:59:17.032" v="5193"/>
        <pc:sldMkLst>
          <pc:docMk/>
          <pc:sldMk cId="533562887" sldId="273"/>
        </pc:sldMkLst>
      </pc:sldChg>
      <pc:sldChg chg="new del">
        <pc:chgData name="Ashley Beattie" userId="S::ashley.beattie@agilebydesign.com::a6030d0b-acf5-448a-a621-4e0526dd95ac" providerId="AD" clId="Web-{5DD751B4-A42F-CC76-F104-71AEE93738E9}" dt="2025-10-09T04:34:40.470" v="4670"/>
        <pc:sldMkLst>
          <pc:docMk/>
          <pc:sldMk cId="2754262204" sldId="273"/>
        </pc:sldMkLst>
      </pc:sldChg>
      <pc:sldChg chg="addSp delSp modSp new del mod modClrScheme chgLayout modNotes">
        <pc:chgData name="Ashley Beattie" userId="S::ashley.beattie@agilebydesign.com::a6030d0b-acf5-448a-a621-4e0526dd95ac" providerId="AD" clId="Web-{5DD751B4-A42F-CC76-F104-71AEE93738E9}" dt="2025-10-09T04:00:28.858" v="4062"/>
        <pc:sldMkLst>
          <pc:docMk/>
          <pc:sldMk cId="3810721167" sldId="273"/>
        </pc:sldMkLst>
        <pc:spChg chg="del mod ord">
          <ac:chgData name="Ashley Beattie" userId="S::ashley.beattie@agilebydesign.com::a6030d0b-acf5-448a-a621-4e0526dd95ac" providerId="AD" clId="Web-{5DD751B4-A42F-CC76-F104-71AEE93738E9}" dt="2025-10-09T02:19:08.694" v="927"/>
          <ac:spMkLst>
            <pc:docMk/>
            <pc:sldMk cId="3810721167" sldId="273"/>
            <ac:spMk id="2" creationId="{545207D1-A9A2-6BA6-330B-D07274662DD1}"/>
          </ac:spMkLst>
        </pc:spChg>
        <pc:spChg chg="add mod ord">
          <ac:chgData name="Ashley Beattie" userId="S::ashley.beattie@agilebydesign.com::a6030d0b-acf5-448a-a621-4e0526dd95ac" providerId="AD" clId="Web-{5DD751B4-A42F-CC76-F104-71AEE93738E9}" dt="2025-10-09T02:19:01.225" v="926" actId="20577"/>
          <ac:spMkLst>
            <pc:docMk/>
            <pc:sldMk cId="3810721167" sldId="273"/>
            <ac:spMk id="3" creationId="{9CE89A62-A7F6-6953-4784-0E39CBB1BE27}"/>
          </ac:spMkLst>
        </pc:spChg>
        <pc:spChg chg="add mod ord">
          <ac:chgData name="Ashley Beattie" userId="S::ashley.beattie@agilebydesign.com::a6030d0b-acf5-448a-a621-4e0526dd95ac" providerId="AD" clId="Web-{5DD751B4-A42F-CC76-F104-71AEE93738E9}" dt="2025-10-09T04:00:18.232" v="4055" actId="20577"/>
          <ac:spMkLst>
            <pc:docMk/>
            <pc:sldMk cId="3810721167" sldId="273"/>
            <ac:spMk id="4" creationId="{A88F7810-44B5-C106-281A-1CB2EEE8A9EB}"/>
          </ac:spMkLst>
        </pc:spChg>
        <pc:spChg chg="add del mod ord">
          <ac:chgData name="Ashley Beattie" userId="S::ashley.beattie@agilebydesign.com::a6030d0b-acf5-448a-a621-4e0526dd95ac" providerId="AD" clId="Web-{5DD751B4-A42F-CC76-F104-71AEE93738E9}" dt="2025-10-09T02:38:27.862" v="1504"/>
          <ac:spMkLst>
            <pc:docMk/>
            <pc:sldMk cId="3810721167" sldId="273"/>
            <ac:spMk id="5" creationId="{17078D39-31B0-A478-6136-B41955A32B38}"/>
          </ac:spMkLst>
        </pc:spChg>
      </pc:sldChg>
      <pc:sldChg chg="delSp modSp new del">
        <pc:chgData name="Ashley Beattie" userId="S::ashley.beattie@agilebydesign.com::a6030d0b-acf5-448a-a621-4e0526dd95ac" providerId="AD" clId="Web-{5DD751B4-A42F-CC76-F104-71AEE93738E9}" dt="2025-10-09T02:57:05.471" v="2595"/>
        <pc:sldMkLst>
          <pc:docMk/>
          <pc:sldMk cId="3511735246" sldId="274"/>
        </pc:sldMkLst>
        <pc:spChg chg="mod">
          <ac:chgData name="Ashley Beattie" userId="S::ashley.beattie@agilebydesign.com::a6030d0b-acf5-448a-a621-4e0526dd95ac" providerId="AD" clId="Web-{5DD751B4-A42F-CC76-F104-71AEE93738E9}" dt="2025-10-09T02:45:30.176" v="1815" actId="20577"/>
          <ac:spMkLst>
            <pc:docMk/>
            <pc:sldMk cId="3511735246" sldId="274"/>
            <ac:spMk id="2" creationId="{0C47DB6F-01D5-9BCA-409C-9AD67313C2BB}"/>
          </ac:spMkLst>
        </pc:spChg>
        <pc:spChg chg="mod">
          <ac:chgData name="Ashley Beattie" userId="S::ashley.beattie@agilebydesign.com::a6030d0b-acf5-448a-a621-4e0526dd95ac" providerId="AD" clId="Web-{5DD751B4-A42F-CC76-F104-71AEE93738E9}" dt="2025-10-09T02:22:51.493" v="1033" actId="20577"/>
          <ac:spMkLst>
            <pc:docMk/>
            <pc:sldMk cId="3511735246" sldId="274"/>
            <ac:spMk id="3" creationId="{CBD9B375-4024-0358-36C7-9B0AE56BF5F5}"/>
          </ac:spMkLst>
        </pc:spChg>
        <pc:spChg chg="del">
          <ac:chgData name="Ashley Beattie" userId="S::ashley.beattie@agilebydesign.com::a6030d0b-acf5-448a-a621-4e0526dd95ac" providerId="AD" clId="Web-{5DD751B4-A42F-CC76-F104-71AEE93738E9}" dt="2025-10-09T02:43:37.848" v="1811"/>
          <ac:spMkLst>
            <pc:docMk/>
            <pc:sldMk cId="3511735246" sldId="274"/>
            <ac:spMk id="4" creationId="{0D42F94C-D41E-1979-D84F-371E6A46368D}"/>
          </ac:spMkLst>
        </pc:spChg>
        <pc:spChg chg="mod">
          <ac:chgData name="Ashley Beattie" userId="S::ashley.beattie@agilebydesign.com::a6030d0b-acf5-448a-a621-4e0526dd95ac" providerId="AD" clId="Web-{5DD751B4-A42F-CC76-F104-71AEE93738E9}" dt="2025-10-09T02:23:29.728" v="1068" actId="20577"/>
          <ac:spMkLst>
            <pc:docMk/>
            <pc:sldMk cId="3511735246" sldId="274"/>
            <ac:spMk id="5" creationId="{D5B0C511-9DCD-1C4F-6AD8-7C346BD97734}"/>
          </ac:spMkLst>
        </pc:spChg>
      </pc:sldChg>
      <pc:sldChg chg="ord">
        <pc:chgData name="Ashley Beattie" userId="S::ashley.beattie@agilebydesign.com::a6030d0b-acf5-448a-a621-4e0526dd95ac" providerId="AD" clId="Web-{5DD751B4-A42F-CC76-F104-71AEE93738E9}" dt="2025-10-09T04:34:26.439" v="4668"/>
        <pc:sldMkLst>
          <pc:docMk/>
          <pc:sldMk cId="4176819560" sldId="2147482340"/>
        </pc:sldMkLst>
      </pc:sldChg>
      <pc:sldMasterChg chg="addSldLayout">
        <pc:chgData name="Ashley Beattie" userId="S::ashley.beattie@agilebydesign.com::a6030d0b-acf5-448a-a621-4e0526dd95ac" providerId="AD" clId="Web-{5DD751B4-A42F-CC76-F104-71AEE93738E9}" dt="2025-10-09T04:59:17.032" v="5193"/>
        <pc:sldMasterMkLst>
          <pc:docMk/>
          <pc:sldMasterMk cId="816031283" sldId="2147483792"/>
        </pc:sldMasterMkLst>
        <pc:sldLayoutChg chg="add">
          <pc:chgData name="Ashley Beattie" userId="S::ashley.beattie@agilebydesign.com::a6030d0b-acf5-448a-a621-4e0526dd95ac" providerId="AD" clId="Web-{5DD751B4-A42F-CC76-F104-71AEE93738E9}" dt="2025-10-09T04:59:17.032" v="5193"/>
          <pc:sldLayoutMkLst>
            <pc:docMk/>
            <pc:sldMasterMk cId="816031283" sldId="2147483792"/>
            <pc:sldLayoutMk cId="837546411" sldId="2147483851"/>
          </pc:sldLayoutMkLst>
        </pc:sldLayoutChg>
      </pc:sldMasterChg>
    </pc:docChg>
  </pc:docChgLst>
  <pc:docChgLst>
    <pc:chgData name="Jeff Anderson" userId="b0568678-855b-48d6-8d82-5e7999abd0fa" providerId="ADAL" clId="{A42AED07-3983-4711-BC07-6D2173A0BA62}"/>
    <pc:docChg chg="undo redo custSel addSld delSld modSld sldOrd modSection">
      <pc:chgData name="Jeff Anderson" userId="b0568678-855b-48d6-8d82-5e7999abd0fa" providerId="ADAL" clId="{A42AED07-3983-4711-BC07-6D2173A0BA62}" dt="2025-10-09T15:32:47.719" v="10500" actId="47"/>
      <pc:docMkLst>
        <pc:docMk/>
      </pc:docMkLst>
      <pc:sldChg chg="addSp delSp modSp add del mod">
        <pc:chgData name="Jeff Anderson" userId="b0568678-855b-48d6-8d82-5e7999abd0fa" providerId="ADAL" clId="{A42AED07-3983-4711-BC07-6D2173A0BA62}" dt="2025-10-09T15:32:39.362" v="10499" actId="47"/>
        <pc:sldMkLst>
          <pc:docMk/>
          <pc:sldMk cId="548456238" sldId="257"/>
        </pc:sldMkLst>
        <pc:spChg chg="add mod">
          <ac:chgData name="Jeff Anderson" userId="b0568678-855b-48d6-8d82-5e7999abd0fa" providerId="ADAL" clId="{A42AED07-3983-4711-BC07-6D2173A0BA62}" dt="2025-10-08T23:18:29.225" v="7654" actId="1076"/>
          <ac:spMkLst>
            <pc:docMk/>
            <pc:sldMk cId="548456238" sldId="257"/>
            <ac:spMk id="2" creationId="{E6F06D20-8F65-452A-8468-E04462E018B1}"/>
          </ac:spMkLst>
        </pc:spChg>
        <pc:picChg chg="del">
          <ac:chgData name="Jeff Anderson" userId="b0568678-855b-48d6-8d82-5e7999abd0fa" providerId="ADAL" clId="{A42AED07-3983-4711-BC07-6D2173A0BA62}" dt="2025-10-08T23:17:54.777" v="7621" actId="478"/>
          <ac:picMkLst>
            <pc:docMk/>
            <pc:sldMk cId="548456238" sldId="257"/>
            <ac:picMk id="5" creationId="{0F792377-BF5D-A0A3-74D5-0019BED3A903}"/>
          </ac:picMkLst>
        </pc:picChg>
      </pc:sldChg>
      <pc:sldChg chg="add del setBg">
        <pc:chgData name="Jeff Anderson" userId="b0568678-855b-48d6-8d82-5e7999abd0fa" providerId="ADAL" clId="{A42AED07-3983-4711-BC07-6D2173A0BA62}" dt="2025-10-08T23:17:51.041" v="7619"/>
        <pc:sldMkLst>
          <pc:docMk/>
          <pc:sldMk cId="990074309" sldId="257"/>
        </pc:sldMkLst>
      </pc:sldChg>
      <pc:sldChg chg="addSp delSp modSp del mod">
        <pc:chgData name="Jeff Anderson" userId="b0568678-855b-48d6-8d82-5e7999abd0fa" providerId="ADAL" clId="{A42AED07-3983-4711-BC07-6D2173A0BA62}" dt="2025-10-08T23:17:39.920" v="7617" actId="47"/>
        <pc:sldMkLst>
          <pc:docMk/>
          <pc:sldMk cId="2903077210" sldId="257"/>
        </pc:sldMkLst>
        <pc:spChg chg="mod">
          <ac:chgData name="Jeff Anderson" userId="b0568678-855b-48d6-8d82-5e7999abd0fa" providerId="ADAL" clId="{A42AED07-3983-4711-BC07-6D2173A0BA62}" dt="2025-10-08T19:49:00.482" v="1282" actId="20577"/>
          <ac:spMkLst>
            <pc:docMk/>
            <pc:sldMk cId="2903077210" sldId="257"/>
            <ac:spMk id="2" creationId="{BA39394A-B2AF-346B-8BE0-437F9F82EBFE}"/>
          </ac:spMkLst>
        </pc:spChg>
        <pc:spChg chg="add mod">
          <ac:chgData name="Jeff Anderson" userId="b0568678-855b-48d6-8d82-5e7999abd0fa" providerId="ADAL" clId="{A42AED07-3983-4711-BC07-6D2173A0BA62}" dt="2025-10-08T18:51:42.846" v="40" actId="1076"/>
          <ac:spMkLst>
            <pc:docMk/>
            <pc:sldMk cId="2903077210" sldId="257"/>
            <ac:spMk id="3" creationId="{B97CAD6E-4486-F424-D172-60E40A057B2D}"/>
          </ac:spMkLst>
        </pc:spChg>
        <pc:spChg chg="mod">
          <ac:chgData name="Jeff Anderson" userId="b0568678-855b-48d6-8d82-5e7999abd0fa" providerId="ADAL" clId="{A42AED07-3983-4711-BC07-6D2173A0BA62}" dt="2025-10-08T19:47:29.434" v="1171" actId="1076"/>
          <ac:spMkLst>
            <pc:docMk/>
            <pc:sldMk cId="2903077210" sldId="257"/>
            <ac:spMk id="5" creationId="{BD9A31CA-63F8-7AE7-D192-0013DB51D890}"/>
          </ac:spMkLst>
        </pc:spChg>
        <pc:spChg chg="mod">
          <ac:chgData name="Jeff Anderson" userId="b0568678-855b-48d6-8d82-5e7999abd0fa" providerId="ADAL" clId="{A42AED07-3983-4711-BC07-6D2173A0BA62}" dt="2025-10-08T19:47:33.033" v="1172" actId="1076"/>
          <ac:spMkLst>
            <pc:docMk/>
            <pc:sldMk cId="2903077210" sldId="257"/>
            <ac:spMk id="9" creationId="{2CB3B3E0-856E-F869-28F2-CF7646AFA53D}"/>
          </ac:spMkLst>
        </pc:spChg>
        <pc:spChg chg="mod">
          <ac:chgData name="Jeff Anderson" userId="b0568678-855b-48d6-8d82-5e7999abd0fa" providerId="ADAL" clId="{A42AED07-3983-4711-BC07-6D2173A0BA62}" dt="2025-10-08T19:49:05.457" v="1284" actId="1076"/>
          <ac:spMkLst>
            <pc:docMk/>
            <pc:sldMk cId="2903077210" sldId="257"/>
            <ac:spMk id="12" creationId="{6F59A9D0-2CAB-2D1E-C7E4-6BBDA09DD3FB}"/>
          </ac:spMkLst>
        </pc:spChg>
        <pc:spChg chg="add del">
          <ac:chgData name="Jeff Anderson" userId="b0568678-855b-48d6-8d82-5e7999abd0fa" providerId="ADAL" clId="{A42AED07-3983-4711-BC07-6D2173A0BA62}" dt="2025-10-08T19:44:40.796" v="1112" actId="22"/>
          <ac:spMkLst>
            <pc:docMk/>
            <pc:sldMk cId="2903077210" sldId="257"/>
            <ac:spMk id="15" creationId="{1FC212E4-0A43-CF23-D423-594FDDDB5898}"/>
          </ac:spMkLst>
        </pc:spChg>
        <pc:spChg chg="add mod">
          <ac:chgData name="Jeff Anderson" userId="b0568678-855b-48d6-8d82-5e7999abd0fa" providerId="ADAL" clId="{A42AED07-3983-4711-BC07-6D2173A0BA62}" dt="2025-10-08T19:47:19.140" v="1169" actId="1076"/>
          <ac:spMkLst>
            <pc:docMk/>
            <pc:sldMk cId="2903077210" sldId="257"/>
            <ac:spMk id="18" creationId="{01426303-FF41-1B78-321D-4191021AAAFB}"/>
          </ac:spMkLst>
        </pc:spChg>
        <pc:spChg chg="mod">
          <ac:chgData name="Jeff Anderson" userId="b0568678-855b-48d6-8d82-5e7999abd0fa" providerId="ADAL" clId="{A42AED07-3983-4711-BC07-6D2173A0BA62}" dt="2025-10-08T18:49:07.638" v="24" actId="1076"/>
          <ac:spMkLst>
            <pc:docMk/>
            <pc:sldMk cId="2903077210" sldId="257"/>
            <ac:spMk id="24" creationId="{B5415C1B-0370-3B08-A480-70165EC45C0F}"/>
          </ac:spMkLst>
        </pc:spChg>
        <pc:spChg chg="add del">
          <ac:chgData name="Jeff Anderson" userId="b0568678-855b-48d6-8d82-5e7999abd0fa" providerId="ADAL" clId="{A42AED07-3983-4711-BC07-6D2173A0BA62}" dt="2025-10-08T19:46:26.244" v="1132" actId="22"/>
          <ac:spMkLst>
            <pc:docMk/>
            <pc:sldMk cId="2903077210" sldId="257"/>
            <ac:spMk id="27" creationId="{88893786-5F97-462E-1F41-1335F4EB95DA}"/>
          </ac:spMkLst>
        </pc:spChg>
        <pc:spChg chg="add mod">
          <ac:chgData name="Jeff Anderson" userId="b0568678-855b-48d6-8d82-5e7999abd0fa" providerId="ADAL" clId="{A42AED07-3983-4711-BC07-6D2173A0BA62}" dt="2025-10-08T19:47:12.846" v="1166" actId="1076"/>
          <ac:spMkLst>
            <pc:docMk/>
            <pc:sldMk cId="2903077210" sldId="257"/>
            <ac:spMk id="30" creationId="{70325DA3-B0B0-904F-DBFF-A5B2D7B8301A}"/>
          </ac:spMkLst>
        </pc:spChg>
        <pc:spChg chg="mod">
          <ac:chgData name="Jeff Anderson" userId="b0568678-855b-48d6-8d82-5e7999abd0fa" providerId="ADAL" clId="{A42AED07-3983-4711-BC07-6D2173A0BA62}" dt="2025-10-08T20:00:04.746" v="1786" actId="14100"/>
          <ac:spMkLst>
            <pc:docMk/>
            <pc:sldMk cId="2903077210" sldId="257"/>
            <ac:spMk id="32" creationId="{6B370C31-F838-C9F0-5A2F-F7D8E7EA423F}"/>
          </ac:spMkLst>
        </pc:spChg>
        <pc:spChg chg="add mod">
          <ac:chgData name="Jeff Anderson" userId="b0568678-855b-48d6-8d82-5e7999abd0fa" providerId="ADAL" clId="{A42AED07-3983-4711-BC07-6D2173A0BA62}" dt="2025-10-08T19:48:35.998" v="1238" actId="1076"/>
          <ac:spMkLst>
            <pc:docMk/>
            <pc:sldMk cId="2903077210" sldId="257"/>
            <ac:spMk id="34" creationId="{093E3CD5-E84A-B76A-D7DD-1E1C11C6DA01}"/>
          </ac:spMkLst>
        </pc:spChg>
        <pc:spChg chg="mod">
          <ac:chgData name="Jeff Anderson" userId="b0568678-855b-48d6-8d82-5e7999abd0fa" providerId="ADAL" clId="{A42AED07-3983-4711-BC07-6D2173A0BA62}" dt="2025-10-08T19:56:26.004" v="1453" actId="1076"/>
          <ac:spMkLst>
            <pc:docMk/>
            <pc:sldMk cId="2903077210" sldId="257"/>
            <ac:spMk id="35" creationId="{A5863537-5F18-DBF5-B3C3-E08A9821C61A}"/>
          </ac:spMkLst>
        </pc:spChg>
        <pc:spChg chg="add mod">
          <ac:chgData name="Jeff Anderson" userId="b0568678-855b-48d6-8d82-5e7999abd0fa" providerId="ADAL" clId="{A42AED07-3983-4711-BC07-6D2173A0BA62}" dt="2025-10-08T19:59:13.960" v="1705" actId="1076"/>
          <ac:spMkLst>
            <pc:docMk/>
            <pc:sldMk cId="2903077210" sldId="257"/>
            <ac:spMk id="38" creationId="{CA854D99-5076-8A56-7B19-ED0CE1BB5C5D}"/>
          </ac:spMkLst>
        </pc:spChg>
        <pc:picChg chg="mod">
          <ac:chgData name="Jeff Anderson" userId="b0568678-855b-48d6-8d82-5e7999abd0fa" providerId="ADAL" clId="{A42AED07-3983-4711-BC07-6D2173A0BA62}" dt="2025-10-08T19:56:26.004" v="1453" actId="1076"/>
          <ac:picMkLst>
            <pc:docMk/>
            <pc:sldMk cId="2903077210" sldId="257"/>
            <ac:picMk id="25" creationId="{DA12949B-08A2-430F-891B-972783CBF315}"/>
          </ac:picMkLst>
        </pc:picChg>
        <pc:picChg chg="mod">
          <ac:chgData name="Jeff Anderson" userId="b0568678-855b-48d6-8d82-5e7999abd0fa" providerId="ADAL" clId="{A42AED07-3983-4711-BC07-6D2173A0BA62}" dt="2025-10-08T19:56:26.004" v="1453" actId="1076"/>
          <ac:picMkLst>
            <pc:docMk/>
            <pc:sldMk cId="2903077210" sldId="257"/>
            <ac:picMk id="28" creationId="{050B6687-E58F-E923-3AE1-5636218514A0}"/>
          </ac:picMkLst>
        </pc:picChg>
        <pc:cxnChg chg="mod">
          <ac:chgData name="Jeff Anderson" userId="b0568678-855b-48d6-8d82-5e7999abd0fa" providerId="ADAL" clId="{A42AED07-3983-4711-BC07-6D2173A0BA62}" dt="2025-10-08T18:51:01.917" v="38" actId="1076"/>
          <ac:cxnSpMkLst>
            <pc:docMk/>
            <pc:sldMk cId="2903077210" sldId="257"/>
            <ac:cxnSpMk id="4" creationId="{B35CA13E-9537-7C7D-77E2-64BEB318CA67}"/>
          </ac:cxnSpMkLst>
        </pc:cxnChg>
        <pc:cxnChg chg="mod">
          <ac:chgData name="Jeff Anderson" userId="b0568678-855b-48d6-8d82-5e7999abd0fa" providerId="ADAL" clId="{A42AED07-3983-4711-BC07-6D2173A0BA62}" dt="2025-10-08T19:47:46.713" v="1176" actId="14100"/>
          <ac:cxnSpMkLst>
            <pc:docMk/>
            <pc:sldMk cId="2903077210" sldId="257"/>
            <ac:cxnSpMk id="6" creationId="{83A7A13E-C917-C3F5-096D-3CDF4A1C6461}"/>
          </ac:cxnSpMkLst>
        </pc:cxnChg>
        <pc:cxnChg chg="mod">
          <ac:chgData name="Jeff Anderson" userId="b0568678-855b-48d6-8d82-5e7999abd0fa" providerId="ADAL" clId="{A42AED07-3983-4711-BC07-6D2173A0BA62}" dt="2025-10-08T19:45:51.273" v="1124" actId="14100"/>
          <ac:cxnSpMkLst>
            <pc:docMk/>
            <pc:sldMk cId="2903077210" sldId="257"/>
            <ac:cxnSpMk id="16" creationId="{87D83092-20AD-D8E8-DB43-41262A594893}"/>
          </ac:cxnSpMkLst>
        </pc:cxnChg>
        <pc:cxnChg chg="add mod">
          <ac:chgData name="Jeff Anderson" userId="b0568678-855b-48d6-8d82-5e7999abd0fa" providerId="ADAL" clId="{A42AED07-3983-4711-BC07-6D2173A0BA62}" dt="2025-10-08T19:45:56.006" v="1126" actId="14100"/>
          <ac:cxnSpMkLst>
            <pc:docMk/>
            <pc:sldMk cId="2903077210" sldId="257"/>
            <ac:cxnSpMk id="21" creationId="{9B98F70A-9DA8-CB0C-3186-43CE3BDC1EB1}"/>
          </ac:cxnSpMkLst>
        </pc:cxnChg>
      </pc:sldChg>
      <pc:sldChg chg="modSp mod">
        <pc:chgData name="Jeff Anderson" userId="b0568678-855b-48d6-8d82-5e7999abd0fa" providerId="ADAL" clId="{A42AED07-3983-4711-BC07-6D2173A0BA62}" dt="2025-10-09T14:51:37.404" v="9428" actId="20577"/>
        <pc:sldMkLst>
          <pc:docMk/>
          <pc:sldMk cId="3311690738" sldId="258"/>
        </pc:sldMkLst>
        <pc:spChg chg="mod">
          <ac:chgData name="Jeff Anderson" userId="b0568678-855b-48d6-8d82-5e7999abd0fa" providerId="ADAL" clId="{A42AED07-3983-4711-BC07-6D2173A0BA62}" dt="2025-10-09T14:51:37.404" v="9428" actId="20577"/>
          <ac:spMkLst>
            <pc:docMk/>
            <pc:sldMk cId="3311690738" sldId="258"/>
            <ac:spMk id="12" creationId="{A133459F-4F76-0999-BE2B-77EEC94D5BE8}"/>
          </ac:spMkLst>
        </pc:spChg>
      </pc:sldChg>
      <pc:sldChg chg="add del">
        <pc:chgData name="Jeff Anderson" userId="b0568678-855b-48d6-8d82-5e7999abd0fa" providerId="ADAL" clId="{A42AED07-3983-4711-BC07-6D2173A0BA62}" dt="2025-10-09T15:32:39.362" v="10499" actId="47"/>
        <pc:sldMkLst>
          <pc:docMk/>
          <pc:sldMk cId="2883648365" sldId="259"/>
        </pc:sldMkLst>
      </pc:sldChg>
      <pc:sldChg chg="modSp del mod">
        <pc:chgData name="Jeff Anderson" userId="b0568678-855b-48d6-8d82-5e7999abd0fa" providerId="ADAL" clId="{A42AED07-3983-4711-BC07-6D2173A0BA62}" dt="2025-10-09T14:52:58.704" v="9436" actId="47"/>
        <pc:sldMkLst>
          <pc:docMk/>
          <pc:sldMk cId="3888471358" sldId="260"/>
        </pc:sldMkLst>
        <pc:spChg chg="mod">
          <ac:chgData name="Jeff Anderson" userId="b0568678-855b-48d6-8d82-5e7999abd0fa" providerId="ADAL" clId="{A42AED07-3983-4711-BC07-6D2173A0BA62}" dt="2025-10-09T14:13:20.933" v="7790" actId="20577"/>
          <ac:spMkLst>
            <pc:docMk/>
            <pc:sldMk cId="3888471358" sldId="260"/>
            <ac:spMk id="46" creationId="{10123DFD-FC52-338F-66C5-1F86C4C46A5C}"/>
          </ac:spMkLst>
        </pc:spChg>
        <pc:spChg chg="mod">
          <ac:chgData name="Jeff Anderson" userId="b0568678-855b-48d6-8d82-5e7999abd0fa" providerId="ADAL" clId="{A42AED07-3983-4711-BC07-6D2173A0BA62}" dt="2025-10-09T14:14:41.765" v="7877" actId="20577"/>
          <ac:spMkLst>
            <pc:docMk/>
            <pc:sldMk cId="3888471358" sldId="260"/>
            <ac:spMk id="48" creationId="{6D003B7A-BA10-B1F2-F919-308D7FBD008D}"/>
          </ac:spMkLst>
        </pc:spChg>
      </pc:sldChg>
      <pc:sldChg chg="modSp mod ord">
        <pc:chgData name="Jeff Anderson" userId="b0568678-855b-48d6-8d82-5e7999abd0fa" providerId="ADAL" clId="{A42AED07-3983-4711-BC07-6D2173A0BA62}" dt="2025-10-09T14:51:52.718" v="9430"/>
        <pc:sldMkLst>
          <pc:docMk/>
          <pc:sldMk cId="110299918" sldId="261"/>
        </pc:sldMkLst>
        <pc:spChg chg="mod">
          <ac:chgData name="Jeff Anderson" userId="b0568678-855b-48d6-8d82-5e7999abd0fa" providerId="ADAL" clId="{A42AED07-3983-4711-BC07-6D2173A0BA62}" dt="2025-10-08T23:19:18.245" v="7655" actId="20577"/>
          <ac:spMkLst>
            <pc:docMk/>
            <pc:sldMk cId="110299918" sldId="261"/>
            <ac:spMk id="33" creationId="{3F7C7E55-CAE8-3DD9-9462-045A878246DC}"/>
          </ac:spMkLst>
        </pc:spChg>
      </pc:sldChg>
      <pc:sldChg chg="ord">
        <pc:chgData name="Jeff Anderson" userId="b0568678-855b-48d6-8d82-5e7999abd0fa" providerId="ADAL" clId="{A42AED07-3983-4711-BC07-6D2173A0BA62}" dt="2025-10-09T14:49:35.534" v="9326"/>
        <pc:sldMkLst>
          <pc:docMk/>
          <pc:sldMk cId="2461682906" sldId="262"/>
        </pc:sldMkLst>
      </pc:sldChg>
      <pc:sldChg chg="addSp delSp modSp new mod">
        <pc:chgData name="Jeff Anderson" userId="b0568678-855b-48d6-8d82-5e7999abd0fa" providerId="ADAL" clId="{A42AED07-3983-4711-BC07-6D2173A0BA62}" dt="2025-10-08T23:17:22.695" v="7616" actId="1076"/>
        <pc:sldMkLst>
          <pc:docMk/>
          <pc:sldMk cId="334915534" sldId="265"/>
        </pc:sldMkLst>
        <pc:spChg chg="add del mod">
          <ac:chgData name="Jeff Anderson" userId="b0568678-855b-48d6-8d82-5e7999abd0fa" providerId="ADAL" clId="{A42AED07-3983-4711-BC07-6D2173A0BA62}" dt="2025-10-08T23:11:42.623" v="7418" actId="21"/>
          <ac:spMkLst>
            <pc:docMk/>
            <pc:sldMk cId="334915534" sldId="265"/>
            <ac:spMk id="2" creationId="{FAE5D58D-5B09-1497-3589-C870CF1A39AE}"/>
          </ac:spMkLst>
        </pc:spChg>
        <pc:spChg chg="del mod">
          <ac:chgData name="Jeff Anderson" userId="b0568678-855b-48d6-8d82-5e7999abd0fa" providerId="ADAL" clId="{A42AED07-3983-4711-BC07-6D2173A0BA62}" dt="2025-10-08T21:15:57.710" v="4433" actId="478"/>
          <ac:spMkLst>
            <pc:docMk/>
            <pc:sldMk cId="334915534" sldId="265"/>
            <ac:spMk id="3" creationId="{9262D3BF-2CBF-942F-BB41-50E7BBA8BEFD}"/>
          </ac:spMkLst>
        </pc:spChg>
        <pc:spChg chg="add del mod">
          <ac:chgData name="Jeff Anderson" userId="b0568678-855b-48d6-8d82-5e7999abd0fa" providerId="ADAL" clId="{A42AED07-3983-4711-BC07-6D2173A0BA62}" dt="2025-10-08T21:35:28.718" v="5870" actId="478"/>
          <ac:spMkLst>
            <pc:docMk/>
            <pc:sldMk cId="334915534" sldId="265"/>
            <ac:spMk id="6" creationId="{C2A2927E-99DA-BFEB-319F-264028508245}"/>
          </ac:spMkLst>
        </pc:spChg>
        <pc:spChg chg="add del mod">
          <ac:chgData name="Jeff Anderson" userId="b0568678-855b-48d6-8d82-5e7999abd0fa" providerId="ADAL" clId="{A42AED07-3983-4711-BC07-6D2173A0BA62}" dt="2025-10-08T23:11:42.623" v="7418" actId="21"/>
          <ac:spMkLst>
            <pc:docMk/>
            <pc:sldMk cId="334915534" sldId="265"/>
            <ac:spMk id="9" creationId="{135A2C7C-FCA9-24C1-80E5-C34847F1188F}"/>
          </ac:spMkLst>
        </pc:spChg>
        <pc:spChg chg="add del mod">
          <ac:chgData name="Jeff Anderson" userId="b0568678-855b-48d6-8d82-5e7999abd0fa" providerId="ADAL" clId="{A42AED07-3983-4711-BC07-6D2173A0BA62}" dt="2025-10-08T23:16:27.721" v="7582" actId="20577"/>
          <ac:spMkLst>
            <pc:docMk/>
            <pc:sldMk cId="334915534" sldId="265"/>
            <ac:spMk id="14" creationId="{EE4C428A-8C35-112D-A341-C3C68F36B948}"/>
          </ac:spMkLst>
        </pc:spChg>
        <pc:spChg chg="add del mod">
          <ac:chgData name="Jeff Anderson" userId="b0568678-855b-48d6-8d82-5e7999abd0fa" providerId="ADAL" clId="{A42AED07-3983-4711-BC07-6D2173A0BA62}" dt="2025-10-08T23:17:19.987" v="7615" actId="1076"/>
          <ac:spMkLst>
            <pc:docMk/>
            <pc:sldMk cId="334915534" sldId="265"/>
            <ac:spMk id="15" creationId="{2622E135-EDC4-81AD-9828-552D0FD20AF0}"/>
          </ac:spMkLst>
        </pc:spChg>
        <pc:spChg chg="add del mod">
          <ac:chgData name="Jeff Anderson" userId="b0568678-855b-48d6-8d82-5e7999abd0fa" providerId="ADAL" clId="{A42AED07-3983-4711-BC07-6D2173A0BA62}" dt="2025-10-08T23:16:21.345" v="7577" actId="20577"/>
          <ac:spMkLst>
            <pc:docMk/>
            <pc:sldMk cId="334915534" sldId="265"/>
            <ac:spMk id="16" creationId="{1D63EF85-19D8-F099-2593-42BF23EBD8B0}"/>
          </ac:spMkLst>
        </pc:spChg>
        <pc:spChg chg="add del mod">
          <ac:chgData name="Jeff Anderson" userId="b0568678-855b-48d6-8d82-5e7999abd0fa" providerId="ADAL" clId="{A42AED07-3983-4711-BC07-6D2173A0BA62}" dt="2025-10-08T23:17:22.695" v="7616" actId="1076"/>
          <ac:spMkLst>
            <pc:docMk/>
            <pc:sldMk cId="334915534" sldId="265"/>
            <ac:spMk id="17" creationId="{AAD18366-DC88-91C0-E4F1-6A9352A4658F}"/>
          </ac:spMkLst>
        </pc:spChg>
        <pc:spChg chg="add del mod">
          <ac:chgData name="Jeff Anderson" userId="b0568678-855b-48d6-8d82-5e7999abd0fa" providerId="ADAL" clId="{A42AED07-3983-4711-BC07-6D2173A0BA62}" dt="2025-10-08T21:16:00.914" v="4434" actId="478"/>
          <ac:spMkLst>
            <pc:docMk/>
            <pc:sldMk cId="334915534" sldId="265"/>
            <ac:spMk id="18" creationId="{9D5CADD6-77F6-EF17-7EE8-2D847C26E211}"/>
          </ac:spMkLst>
        </pc:spChg>
        <pc:spChg chg="mod">
          <ac:chgData name="Jeff Anderson" userId="b0568678-855b-48d6-8d82-5e7999abd0fa" providerId="ADAL" clId="{A42AED07-3983-4711-BC07-6D2173A0BA62}" dt="2025-10-08T19:10:07.212" v="176" actId="1076"/>
          <ac:spMkLst>
            <pc:docMk/>
            <pc:sldMk cId="334915534" sldId="265"/>
            <ac:spMk id="31" creationId="{2C064DC1-7C02-BE91-D075-01BCAE34B997}"/>
          </ac:spMkLst>
        </pc:spChg>
        <pc:spChg chg="mod">
          <ac:chgData name="Jeff Anderson" userId="b0568678-855b-48d6-8d82-5e7999abd0fa" providerId="ADAL" clId="{A42AED07-3983-4711-BC07-6D2173A0BA62}" dt="2025-10-08T19:10:07.212" v="176" actId="1076"/>
          <ac:spMkLst>
            <pc:docMk/>
            <pc:sldMk cId="334915534" sldId="265"/>
            <ac:spMk id="38" creationId="{77B39E47-C8ED-5BE8-48F0-1405214F7A37}"/>
          </ac:spMkLst>
        </pc:spChg>
        <pc:spChg chg="mod">
          <ac:chgData name="Jeff Anderson" userId="b0568678-855b-48d6-8d82-5e7999abd0fa" providerId="ADAL" clId="{A42AED07-3983-4711-BC07-6D2173A0BA62}" dt="2025-10-08T19:10:07.212" v="176" actId="1076"/>
          <ac:spMkLst>
            <pc:docMk/>
            <pc:sldMk cId="334915534" sldId="265"/>
            <ac:spMk id="39" creationId="{3B8F82C3-95EB-C8F2-9406-43A9D7828C88}"/>
          </ac:spMkLst>
        </pc:spChg>
        <pc:spChg chg="mod">
          <ac:chgData name="Jeff Anderson" userId="b0568678-855b-48d6-8d82-5e7999abd0fa" providerId="ADAL" clId="{A42AED07-3983-4711-BC07-6D2173A0BA62}" dt="2025-10-08T19:10:07.212" v="176" actId="1076"/>
          <ac:spMkLst>
            <pc:docMk/>
            <pc:sldMk cId="334915534" sldId="265"/>
            <ac:spMk id="40" creationId="{BFF2FFE9-9AD4-4F83-803F-4B182B370227}"/>
          </ac:spMkLst>
        </pc:spChg>
        <pc:spChg chg="mod">
          <ac:chgData name="Jeff Anderson" userId="b0568678-855b-48d6-8d82-5e7999abd0fa" providerId="ADAL" clId="{A42AED07-3983-4711-BC07-6D2173A0BA62}" dt="2025-10-08T19:10:07.212" v="176" actId="1076"/>
          <ac:spMkLst>
            <pc:docMk/>
            <pc:sldMk cId="334915534" sldId="265"/>
            <ac:spMk id="41" creationId="{4BE2795A-8EA0-2558-3554-EAC8856230AD}"/>
          </ac:spMkLst>
        </pc:spChg>
        <pc:spChg chg="mod">
          <ac:chgData name="Jeff Anderson" userId="b0568678-855b-48d6-8d82-5e7999abd0fa" providerId="ADAL" clId="{A42AED07-3983-4711-BC07-6D2173A0BA62}" dt="2025-10-08T19:10:07.212" v="176" actId="1076"/>
          <ac:spMkLst>
            <pc:docMk/>
            <pc:sldMk cId="334915534" sldId="265"/>
            <ac:spMk id="42" creationId="{56012CFB-9C8F-B78B-5DCF-9B8EEC556DCB}"/>
          </ac:spMkLst>
        </pc:spChg>
        <pc:spChg chg="mod">
          <ac:chgData name="Jeff Anderson" userId="b0568678-855b-48d6-8d82-5e7999abd0fa" providerId="ADAL" clId="{A42AED07-3983-4711-BC07-6D2173A0BA62}" dt="2025-10-08T19:10:07.212" v="176" actId="1076"/>
          <ac:spMkLst>
            <pc:docMk/>
            <pc:sldMk cId="334915534" sldId="265"/>
            <ac:spMk id="45" creationId="{E3CD8359-C84E-1FAD-0860-4D34AD90E4B0}"/>
          </ac:spMkLst>
        </pc:spChg>
        <pc:spChg chg="mod">
          <ac:chgData name="Jeff Anderson" userId="b0568678-855b-48d6-8d82-5e7999abd0fa" providerId="ADAL" clId="{A42AED07-3983-4711-BC07-6D2173A0BA62}" dt="2025-10-08T19:10:07.212" v="176" actId="1076"/>
          <ac:spMkLst>
            <pc:docMk/>
            <pc:sldMk cId="334915534" sldId="265"/>
            <ac:spMk id="46" creationId="{E279BAFD-8E24-37F7-7D33-D8E89A55BD50}"/>
          </ac:spMkLst>
        </pc:spChg>
        <pc:spChg chg="mod">
          <ac:chgData name="Jeff Anderson" userId="b0568678-855b-48d6-8d82-5e7999abd0fa" providerId="ADAL" clId="{A42AED07-3983-4711-BC07-6D2173A0BA62}" dt="2025-10-08T19:10:07.212" v="176" actId="1076"/>
          <ac:spMkLst>
            <pc:docMk/>
            <pc:sldMk cId="334915534" sldId="265"/>
            <ac:spMk id="51" creationId="{12CCF46F-FF13-8B20-8E34-10A0C21C54AB}"/>
          </ac:spMkLst>
        </pc:spChg>
        <pc:spChg chg="mod">
          <ac:chgData name="Jeff Anderson" userId="b0568678-855b-48d6-8d82-5e7999abd0fa" providerId="ADAL" clId="{A42AED07-3983-4711-BC07-6D2173A0BA62}" dt="2025-10-08T19:10:07.212" v="176" actId="1076"/>
          <ac:spMkLst>
            <pc:docMk/>
            <pc:sldMk cId="334915534" sldId="265"/>
            <ac:spMk id="52" creationId="{0EECAAE3-3807-4D8D-87FE-17F90BE8AD38}"/>
          </ac:spMkLst>
        </pc:spChg>
        <pc:spChg chg="add del mod">
          <ac:chgData name="Jeff Anderson" userId="b0568678-855b-48d6-8d82-5e7999abd0fa" providerId="ADAL" clId="{A42AED07-3983-4711-BC07-6D2173A0BA62}" dt="2025-10-08T21:16:08.846" v="4437" actId="478"/>
          <ac:spMkLst>
            <pc:docMk/>
            <pc:sldMk cId="334915534" sldId="265"/>
            <ac:spMk id="55" creationId="{20361166-5B1A-0F28-C444-DFA695F91574}"/>
          </ac:spMkLst>
        </pc:spChg>
        <pc:spChg chg="add del mod">
          <ac:chgData name="Jeff Anderson" userId="b0568678-855b-48d6-8d82-5e7999abd0fa" providerId="ADAL" clId="{A42AED07-3983-4711-BC07-6D2173A0BA62}" dt="2025-10-08T21:35:31.408" v="5871" actId="478"/>
          <ac:spMkLst>
            <pc:docMk/>
            <pc:sldMk cId="334915534" sldId="265"/>
            <ac:spMk id="56" creationId="{88BEBAAB-7745-5ACD-58F5-927507A4B36C}"/>
          </ac:spMkLst>
        </pc:spChg>
        <pc:spChg chg="add del mod">
          <ac:chgData name="Jeff Anderson" userId="b0568678-855b-48d6-8d82-5e7999abd0fa" providerId="ADAL" clId="{A42AED07-3983-4711-BC07-6D2173A0BA62}" dt="2025-10-08T21:38:41.061" v="5921" actId="478"/>
          <ac:spMkLst>
            <pc:docMk/>
            <pc:sldMk cId="334915534" sldId="265"/>
            <ac:spMk id="59" creationId="{16BB8B2C-BC9F-4782-D284-497B32330027}"/>
          </ac:spMkLst>
        </pc:spChg>
        <pc:spChg chg="add del mod">
          <ac:chgData name="Jeff Anderson" userId="b0568678-855b-48d6-8d82-5e7999abd0fa" providerId="ADAL" clId="{A42AED07-3983-4711-BC07-6D2173A0BA62}" dt="2025-10-08T21:41:00.071" v="5928" actId="478"/>
          <ac:spMkLst>
            <pc:docMk/>
            <pc:sldMk cId="334915534" sldId="265"/>
            <ac:spMk id="63" creationId="{28FA901C-D2BB-222E-4406-0FC6B92A2633}"/>
          </ac:spMkLst>
        </pc:spChg>
        <pc:spChg chg="add del mod">
          <ac:chgData name="Jeff Anderson" userId="b0568678-855b-48d6-8d82-5e7999abd0fa" providerId="ADAL" clId="{A42AED07-3983-4711-BC07-6D2173A0BA62}" dt="2025-10-08T22:16:21.330" v="6350" actId="478"/>
          <ac:spMkLst>
            <pc:docMk/>
            <pc:sldMk cId="334915534" sldId="265"/>
            <ac:spMk id="1070" creationId="{7A6BE1DA-9B9A-DDDA-0DF4-31FD6FA5CDCA}"/>
          </ac:spMkLst>
        </pc:spChg>
        <pc:spChg chg="mod">
          <ac:chgData name="Jeff Anderson" userId="b0568678-855b-48d6-8d82-5e7999abd0fa" providerId="ADAL" clId="{A42AED07-3983-4711-BC07-6D2173A0BA62}" dt="2025-10-08T19:08:19.463" v="172"/>
          <ac:spMkLst>
            <pc:docMk/>
            <pc:sldMk cId="334915534" sldId="265"/>
            <ac:spMk id="1075" creationId="{28844445-25F3-E581-8737-EC413452EB2C}"/>
          </ac:spMkLst>
        </pc:spChg>
        <pc:spChg chg="mod">
          <ac:chgData name="Jeff Anderson" userId="b0568678-855b-48d6-8d82-5e7999abd0fa" providerId="ADAL" clId="{A42AED07-3983-4711-BC07-6D2173A0BA62}" dt="2025-10-08T19:08:19.463" v="172"/>
          <ac:spMkLst>
            <pc:docMk/>
            <pc:sldMk cId="334915534" sldId="265"/>
            <ac:spMk id="1076" creationId="{E2974F15-80A2-BDCB-CAA9-85857FF62B68}"/>
          </ac:spMkLst>
        </pc:spChg>
        <pc:spChg chg="mod">
          <ac:chgData name="Jeff Anderson" userId="b0568678-855b-48d6-8d82-5e7999abd0fa" providerId="ADAL" clId="{A42AED07-3983-4711-BC07-6D2173A0BA62}" dt="2025-10-08T19:08:19.463" v="172"/>
          <ac:spMkLst>
            <pc:docMk/>
            <pc:sldMk cId="334915534" sldId="265"/>
            <ac:spMk id="1078" creationId="{51B1447F-3BE5-8876-E88F-DC61D448636C}"/>
          </ac:spMkLst>
        </pc:spChg>
        <pc:spChg chg="mod">
          <ac:chgData name="Jeff Anderson" userId="b0568678-855b-48d6-8d82-5e7999abd0fa" providerId="ADAL" clId="{A42AED07-3983-4711-BC07-6D2173A0BA62}" dt="2025-10-08T19:08:19.463" v="172"/>
          <ac:spMkLst>
            <pc:docMk/>
            <pc:sldMk cId="334915534" sldId="265"/>
            <ac:spMk id="1079" creationId="{C855464A-171F-409F-7C9F-3123C7149101}"/>
          </ac:spMkLst>
        </pc:spChg>
        <pc:spChg chg="mod">
          <ac:chgData name="Jeff Anderson" userId="b0568678-855b-48d6-8d82-5e7999abd0fa" providerId="ADAL" clId="{A42AED07-3983-4711-BC07-6D2173A0BA62}" dt="2025-10-08T19:08:19.463" v="172"/>
          <ac:spMkLst>
            <pc:docMk/>
            <pc:sldMk cId="334915534" sldId="265"/>
            <ac:spMk id="1081" creationId="{9792A13D-41AA-8002-6B55-AE4C1F49AF27}"/>
          </ac:spMkLst>
        </pc:spChg>
        <pc:spChg chg="mod">
          <ac:chgData name="Jeff Anderson" userId="b0568678-855b-48d6-8d82-5e7999abd0fa" providerId="ADAL" clId="{A42AED07-3983-4711-BC07-6D2173A0BA62}" dt="2025-10-08T19:08:19.463" v="172"/>
          <ac:spMkLst>
            <pc:docMk/>
            <pc:sldMk cId="334915534" sldId="265"/>
            <ac:spMk id="1082" creationId="{2CF449FB-3C5F-739C-10F4-A1B678E0D777}"/>
          </ac:spMkLst>
        </pc:spChg>
        <pc:spChg chg="mod">
          <ac:chgData name="Jeff Anderson" userId="b0568678-855b-48d6-8d82-5e7999abd0fa" providerId="ADAL" clId="{A42AED07-3983-4711-BC07-6D2173A0BA62}" dt="2025-10-08T19:08:19.463" v="172"/>
          <ac:spMkLst>
            <pc:docMk/>
            <pc:sldMk cId="334915534" sldId="265"/>
            <ac:spMk id="1084" creationId="{6103A02B-5A04-4059-D4AB-F7CC85CDFE03}"/>
          </ac:spMkLst>
        </pc:spChg>
        <pc:spChg chg="mod">
          <ac:chgData name="Jeff Anderson" userId="b0568678-855b-48d6-8d82-5e7999abd0fa" providerId="ADAL" clId="{A42AED07-3983-4711-BC07-6D2173A0BA62}" dt="2025-10-08T19:08:19.463" v="172"/>
          <ac:spMkLst>
            <pc:docMk/>
            <pc:sldMk cId="334915534" sldId="265"/>
            <ac:spMk id="1087" creationId="{0BEFAD63-CF65-6C34-E06E-41EFD315B669}"/>
          </ac:spMkLst>
        </pc:spChg>
        <pc:spChg chg="mod">
          <ac:chgData name="Jeff Anderson" userId="b0568678-855b-48d6-8d82-5e7999abd0fa" providerId="ADAL" clId="{A42AED07-3983-4711-BC07-6D2173A0BA62}" dt="2025-10-08T19:08:19.463" v="172"/>
          <ac:spMkLst>
            <pc:docMk/>
            <pc:sldMk cId="334915534" sldId="265"/>
            <ac:spMk id="1088" creationId="{BB6B6A45-A767-9FF0-8B7C-059057F03A66}"/>
          </ac:spMkLst>
        </pc:spChg>
        <pc:spChg chg="mod">
          <ac:chgData name="Jeff Anderson" userId="b0568678-855b-48d6-8d82-5e7999abd0fa" providerId="ADAL" clId="{A42AED07-3983-4711-BC07-6D2173A0BA62}" dt="2025-10-08T19:08:19.463" v="172"/>
          <ac:spMkLst>
            <pc:docMk/>
            <pc:sldMk cId="334915534" sldId="265"/>
            <ac:spMk id="1089" creationId="{F8D7592A-2E7C-AC99-3F51-FDA0B2C996F9}"/>
          </ac:spMkLst>
        </pc:spChg>
        <pc:spChg chg="add del mod topLvl">
          <ac:chgData name="Jeff Anderson" userId="b0568678-855b-48d6-8d82-5e7999abd0fa" providerId="ADAL" clId="{A42AED07-3983-4711-BC07-6D2173A0BA62}" dt="2025-10-08T22:58:31.872" v="6951" actId="478"/>
          <ac:spMkLst>
            <pc:docMk/>
            <pc:sldMk cId="334915534" sldId="265"/>
            <ac:spMk id="1090" creationId="{F543E41F-B8B0-A50F-3B7B-B8909452E51E}"/>
          </ac:spMkLst>
        </pc:spChg>
        <pc:spChg chg="add del">
          <ac:chgData name="Jeff Anderson" userId="b0568678-855b-48d6-8d82-5e7999abd0fa" providerId="ADAL" clId="{A42AED07-3983-4711-BC07-6D2173A0BA62}" dt="2025-10-08T22:16:40.452" v="6355" actId="478"/>
          <ac:spMkLst>
            <pc:docMk/>
            <pc:sldMk cId="334915534" sldId="265"/>
            <ac:spMk id="1091" creationId="{3F5BED07-3B52-D1D3-7834-558478A45C4B}"/>
          </ac:spMkLst>
        </pc:spChg>
        <pc:spChg chg="add del mod">
          <ac:chgData name="Jeff Anderson" userId="b0568678-855b-48d6-8d82-5e7999abd0fa" providerId="ADAL" clId="{A42AED07-3983-4711-BC07-6D2173A0BA62}" dt="2025-10-08T21:48:33.685" v="5981" actId="478"/>
          <ac:spMkLst>
            <pc:docMk/>
            <pc:sldMk cId="334915534" sldId="265"/>
            <ac:spMk id="4104" creationId="{DA5A7532-532B-0178-D822-588CD27D2680}"/>
          </ac:spMkLst>
        </pc:spChg>
        <pc:spChg chg="add mod">
          <ac:chgData name="Jeff Anderson" userId="b0568678-855b-48d6-8d82-5e7999abd0fa" providerId="ADAL" clId="{A42AED07-3983-4711-BC07-6D2173A0BA62}" dt="2025-10-08T23:03:31.528" v="7164" actId="1076"/>
          <ac:spMkLst>
            <pc:docMk/>
            <pc:sldMk cId="334915534" sldId="265"/>
            <ac:spMk id="4105" creationId="{6C1A2B4B-ED2C-6D35-5869-25984A13D1E2}"/>
          </ac:spMkLst>
        </pc:spChg>
        <pc:spChg chg="mod">
          <ac:chgData name="Jeff Anderson" userId="b0568678-855b-48d6-8d82-5e7999abd0fa" providerId="ADAL" clId="{A42AED07-3983-4711-BC07-6D2173A0BA62}" dt="2025-10-08T23:03:31.528" v="7164" actId="1076"/>
          <ac:spMkLst>
            <pc:docMk/>
            <pc:sldMk cId="334915534" sldId="265"/>
            <ac:spMk id="4111" creationId="{A1D3ECE6-2A59-12E0-EAC4-4E901819E7FF}"/>
          </ac:spMkLst>
        </pc:spChg>
        <pc:spChg chg="add mod">
          <ac:chgData name="Jeff Anderson" userId="b0568678-855b-48d6-8d82-5e7999abd0fa" providerId="ADAL" clId="{A42AED07-3983-4711-BC07-6D2173A0BA62}" dt="2025-10-08T22:03:14.902" v="6142"/>
          <ac:spMkLst>
            <pc:docMk/>
            <pc:sldMk cId="334915534" sldId="265"/>
            <ac:spMk id="4144" creationId="{07DD0915-447B-B7B0-FDB7-B8DA6B1E82CB}"/>
          </ac:spMkLst>
        </pc:spChg>
        <pc:spChg chg="add mod">
          <ac:chgData name="Jeff Anderson" userId="b0568678-855b-48d6-8d82-5e7999abd0fa" providerId="ADAL" clId="{A42AED07-3983-4711-BC07-6D2173A0BA62}" dt="2025-10-08T23:04:02.161" v="7211" actId="1037"/>
          <ac:spMkLst>
            <pc:docMk/>
            <pc:sldMk cId="334915534" sldId="265"/>
            <ac:spMk id="4145" creationId="{935BA334-4254-C00C-93B6-197F24A7C50A}"/>
          </ac:spMkLst>
        </pc:spChg>
        <pc:spChg chg="add mod">
          <ac:chgData name="Jeff Anderson" userId="b0568678-855b-48d6-8d82-5e7999abd0fa" providerId="ADAL" clId="{A42AED07-3983-4711-BC07-6D2173A0BA62}" dt="2025-10-08T23:04:02.161" v="7211" actId="1037"/>
          <ac:spMkLst>
            <pc:docMk/>
            <pc:sldMk cId="334915534" sldId="265"/>
            <ac:spMk id="4159" creationId="{ED21D946-C008-8E54-FC78-0A374BB06944}"/>
          </ac:spMkLst>
        </pc:spChg>
        <pc:spChg chg="add">
          <ac:chgData name="Jeff Anderson" userId="b0568678-855b-48d6-8d82-5e7999abd0fa" providerId="ADAL" clId="{A42AED07-3983-4711-BC07-6D2173A0BA62}" dt="2025-10-08T23:11:32.990" v="7411"/>
          <ac:spMkLst>
            <pc:docMk/>
            <pc:sldMk cId="334915534" sldId="265"/>
            <ac:spMk id="4174" creationId="{3F6CAA02-3A6F-FD61-DA30-2F36ED9A3FB6}"/>
          </ac:spMkLst>
        </pc:spChg>
        <pc:spChg chg="add mod">
          <ac:chgData name="Jeff Anderson" userId="b0568678-855b-48d6-8d82-5e7999abd0fa" providerId="ADAL" clId="{A42AED07-3983-4711-BC07-6D2173A0BA62}" dt="2025-10-08T23:11:36.190" v="7413"/>
          <ac:spMkLst>
            <pc:docMk/>
            <pc:sldMk cId="334915534" sldId="265"/>
            <ac:spMk id="4175" creationId="{D4EE8B68-E7D1-9B6A-9AB3-D4220E263AD6}"/>
          </ac:spMkLst>
        </pc:spChg>
        <pc:spChg chg="add del mod">
          <ac:chgData name="Jeff Anderson" userId="b0568678-855b-48d6-8d82-5e7999abd0fa" providerId="ADAL" clId="{A42AED07-3983-4711-BC07-6D2173A0BA62}" dt="2025-10-08T23:11:49.281" v="7421" actId="478"/>
          <ac:spMkLst>
            <pc:docMk/>
            <pc:sldMk cId="334915534" sldId="265"/>
            <ac:spMk id="4176" creationId="{A6109B86-5749-5704-9E0C-55FBDF6C8D3A}"/>
          </ac:spMkLst>
        </pc:spChg>
        <pc:spChg chg="add mod">
          <ac:chgData name="Jeff Anderson" userId="b0568678-855b-48d6-8d82-5e7999abd0fa" providerId="ADAL" clId="{A42AED07-3983-4711-BC07-6D2173A0BA62}" dt="2025-10-08T23:11:41.673" v="7417" actId="21"/>
          <ac:spMkLst>
            <pc:docMk/>
            <pc:sldMk cId="334915534" sldId="265"/>
            <ac:spMk id="4177" creationId="{28B23328-0952-EA1E-B667-50F9567D1900}"/>
          </ac:spMkLst>
        </pc:spChg>
        <pc:grpChg chg="add del mod">
          <ac:chgData name="Jeff Anderson" userId="b0568678-855b-48d6-8d82-5e7999abd0fa" providerId="ADAL" clId="{A42AED07-3983-4711-BC07-6D2173A0BA62}" dt="2025-10-08T21:16:00.914" v="4434" actId="478"/>
          <ac:grpSpMkLst>
            <pc:docMk/>
            <pc:sldMk cId="334915534" sldId="265"/>
            <ac:grpSpMk id="19" creationId="{0982AA62-921A-F524-AA97-D0A2F1FA1BCA}"/>
          </ac:grpSpMkLst>
        </pc:grpChg>
        <pc:grpChg chg="del">
          <ac:chgData name="Jeff Anderson" userId="b0568678-855b-48d6-8d82-5e7999abd0fa" providerId="ADAL" clId="{A42AED07-3983-4711-BC07-6D2173A0BA62}" dt="2025-10-08T21:35:26.285" v="5869" actId="478"/>
          <ac:grpSpMkLst>
            <pc:docMk/>
            <pc:sldMk cId="334915534" sldId="265"/>
            <ac:grpSpMk id="24" creationId="{3F9D4859-F300-4BD9-2CFC-4AABE7A8166B}"/>
          </ac:grpSpMkLst>
        </pc:grpChg>
        <pc:grpChg chg="add del mod">
          <ac:chgData name="Jeff Anderson" userId="b0568678-855b-48d6-8d82-5e7999abd0fa" providerId="ADAL" clId="{A42AED07-3983-4711-BC07-6D2173A0BA62}" dt="2025-10-08T22:22:36.845" v="6465" actId="478"/>
          <ac:grpSpMkLst>
            <pc:docMk/>
            <pc:sldMk cId="334915534" sldId="265"/>
            <ac:grpSpMk id="60" creationId="{8156C3DE-33E7-58E4-4405-6618096E5A5A}"/>
          </ac:grpSpMkLst>
        </pc:grpChg>
        <pc:grpChg chg="add mod topLvl">
          <ac:chgData name="Jeff Anderson" userId="b0568678-855b-48d6-8d82-5e7999abd0fa" providerId="ADAL" clId="{A42AED07-3983-4711-BC07-6D2173A0BA62}" dt="2025-10-08T22:33:19.589" v="6668" actId="164"/>
          <ac:grpSpMkLst>
            <pc:docMk/>
            <pc:sldMk cId="334915534" sldId="265"/>
            <ac:grpSpMk id="1051" creationId="{B499FDAD-FB63-A6A1-FB63-4CF662C5B390}"/>
          </ac:grpSpMkLst>
        </pc:grpChg>
        <pc:grpChg chg="add del mod">
          <ac:chgData name="Jeff Anderson" userId="b0568678-855b-48d6-8d82-5e7999abd0fa" providerId="ADAL" clId="{A42AED07-3983-4711-BC07-6D2173A0BA62}" dt="2025-10-08T22:24:35.914" v="6492" actId="478"/>
          <ac:grpSpMkLst>
            <pc:docMk/>
            <pc:sldMk cId="334915534" sldId="265"/>
            <ac:grpSpMk id="1052" creationId="{5D3701C4-AF0C-9B86-FD12-E3272B03C5C1}"/>
          </ac:grpSpMkLst>
        </pc:grpChg>
        <pc:grpChg chg="add del mod">
          <ac:chgData name="Jeff Anderson" userId="b0568678-855b-48d6-8d82-5e7999abd0fa" providerId="ADAL" clId="{A42AED07-3983-4711-BC07-6D2173A0BA62}" dt="2025-10-08T22:19:41.848" v="6392" actId="478"/>
          <ac:grpSpMkLst>
            <pc:docMk/>
            <pc:sldMk cId="334915534" sldId="265"/>
            <ac:grpSpMk id="1056" creationId="{56E38804-B521-8D93-778B-5C157C84762D}"/>
          </ac:grpSpMkLst>
        </pc:grpChg>
        <pc:grpChg chg="add del mod">
          <ac:chgData name="Jeff Anderson" userId="b0568678-855b-48d6-8d82-5e7999abd0fa" providerId="ADAL" clId="{A42AED07-3983-4711-BC07-6D2173A0BA62}" dt="2025-10-08T22:13:08.672" v="6286" actId="478"/>
          <ac:grpSpMkLst>
            <pc:docMk/>
            <pc:sldMk cId="334915534" sldId="265"/>
            <ac:grpSpMk id="1060" creationId="{22B9E240-38C3-03E5-9F2C-187EC10EBA4A}"/>
          </ac:grpSpMkLst>
        </pc:grpChg>
        <pc:grpChg chg="del mod">
          <ac:chgData name="Jeff Anderson" userId="b0568678-855b-48d6-8d82-5e7999abd0fa" providerId="ADAL" clId="{A42AED07-3983-4711-BC07-6D2173A0BA62}" dt="2025-10-08T21:16:05.029" v="4435" actId="478"/>
          <ac:grpSpMkLst>
            <pc:docMk/>
            <pc:sldMk cId="334915534" sldId="265"/>
            <ac:grpSpMk id="1071" creationId="{B3A7D27D-D8E0-195A-0FAF-EE9869C49C13}"/>
          </ac:grpSpMkLst>
        </pc:grpChg>
        <pc:grpChg chg="add del mod">
          <ac:chgData name="Jeff Anderson" userId="b0568678-855b-48d6-8d82-5e7999abd0fa" providerId="ADAL" clId="{A42AED07-3983-4711-BC07-6D2173A0BA62}" dt="2025-10-08T22:24:51.701" v="6495" actId="165"/>
          <ac:grpSpMkLst>
            <pc:docMk/>
            <pc:sldMk cId="334915534" sldId="265"/>
            <ac:grpSpMk id="1109" creationId="{AAB86B6B-5043-D794-A61C-1CA149FCAE6E}"/>
          </ac:grpSpMkLst>
        </pc:grpChg>
        <pc:grpChg chg="add del mod">
          <ac:chgData name="Jeff Anderson" userId="b0568678-855b-48d6-8d82-5e7999abd0fa" providerId="ADAL" clId="{A42AED07-3983-4711-BC07-6D2173A0BA62}" dt="2025-10-08T22:24:46.423" v="6494" actId="165"/>
          <ac:grpSpMkLst>
            <pc:docMk/>
            <pc:sldMk cId="334915534" sldId="265"/>
            <ac:grpSpMk id="1112" creationId="{A29379CC-65E7-53E9-3C5D-BDC94443CEE8}"/>
          </ac:grpSpMkLst>
        </pc:grpChg>
        <pc:grpChg chg="add mod">
          <ac:chgData name="Jeff Anderson" userId="b0568678-855b-48d6-8d82-5e7999abd0fa" providerId="ADAL" clId="{A42AED07-3983-4711-BC07-6D2173A0BA62}" dt="2025-10-08T22:33:19.589" v="6668" actId="164"/>
          <ac:grpSpMkLst>
            <pc:docMk/>
            <pc:sldMk cId="334915534" sldId="265"/>
            <ac:grpSpMk id="1116" creationId="{5B1FB6D1-1A87-7B9C-4C2C-17E010EE8387}"/>
          </ac:grpSpMkLst>
        </pc:grpChg>
        <pc:grpChg chg="add mod">
          <ac:chgData name="Jeff Anderson" userId="b0568678-855b-48d6-8d82-5e7999abd0fa" providerId="ADAL" clId="{A42AED07-3983-4711-BC07-6D2173A0BA62}" dt="2025-10-08T22:42:01.120" v="6764" actId="164"/>
          <ac:grpSpMkLst>
            <pc:docMk/>
            <pc:sldMk cId="334915534" sldId="265"/>
            <ac:grpSpMk id="1138" creationId="{9E1DAD68-0108-B472-B09F-C91DAB7421D8}"/>
          </ac:grpSpMkLst>
        </pc:grpChg>
        <pc:grpChg chg="add mod">
          <ac:chgData name="Jeff Anderson" userId="b0568678-855b-48d6-8d82-5e7999abd0fa" providerId="ADAL" clId="{A42AED07-3983-4711-BC07-6D2173A0BA62}" dt="2025-10-08T21:54:26.073" v="6071" actId="164"/>
          <ac:grpSpMkLst>
            <pc:docMk/>
            <pc:sldMk cId="334915534" sldId="265"/>
            <ac:grpSpMk id="4108" creationId="{CA3AACE2-7F8B-DF8D-DEF7-704DCF8AD0D8}"/>
          </ac:grpSpMkLst>
        </pc:grpChg>
        <pc:grpChg chg="add mod">
          <ac:chgData name="Jeff Anderson" userId="b0568678-855b-48d6-8d82-5e7999abd0fa" providerId="ADAL" clId="{A42AED07-3983-4711-BC07-6D2173A0BA62}" dt="2025-10-08T21:54:26.073" v="6071" actId="164"/>
          <ac:grpSpMkLst>
            <pc:docMk/>
            <pc:sldMk cId="334915534" sldId="265"/>
            <ac:grpSpMk id="4109" creationId="{70306102-AF2D-9061-8EFC-0824896B8A1C}"/>
          </ac:grpSpMkLst>
        </pc:grpChg>
        <pc:grpChg chg="add mod">
          <ac:chgData name="Jeff Anderson" userId="b0568678-855b-48d6-8d82-5e7999abd0fa" providerId="ADAL" clId="{A42AED07-3983-4711-BC07-6D2173A0BA62}" dt="2025-10-08T23:03:25.229" v="7163" actId="1076"/>
          <ac:grpSpMkLst>
            <pc:docMk/>
            <pc:sldMk cId="334915534" sldId="265"/>
            <ac:grpSpMk id="4131" creationId="{F852EFAF-00FF-A59C-3E6D-2F2CA173AAED}"/>
          </ac:grpSpMkLst>
        </pc:grpChg>
        <pc:grpChg chg="add mod">
          <ac:chgData name="Jeff Anderson" userId="b0568678-855b-48d6-8d82-5e7999abd0fa" providerId="ADAL" clId="{A42AED07-3983-4711-BC07-6D2173A0BA62}" dt="2025-10-08T22:48:20.955" v="6779" actId="164"/>
          <ac:grpSpMkLst>
            <pc:docMk/>
            <pc:sldMk cId="334915534" sldId="265"/>
            <ac:grpSpMk id="4143" creationId="{9B09DFF5-D6E7-D840-0DBF-89E0D2713F27}"/>
          </ac:grpSpMkLst>
        </pc:grpChg>
        <pc:grpChg chg="mod">
          <ac:chgData name="Jeff Anderson" userId="b0568678-855b-48d6-8d82-5e7999abd0fa" providerId="ADAL" clId="{A42AED07-3983-4711-BC07-6D2173A0BA62}" dt="2025-10-08T22:48:20.955" v="6779" actId="164"/>
          <ac:grpSpMkLst>
            <pc:docMk/>
            <pc:sldMk cId="334915534" sldId="265"/>
            <ac:grpSpMk id="4155" creationId="{12B44EE5-CF52-E719-AEED-D9EDE691BEC8}"/>
          </ac:grpSpMkLst>
        </pc:grpChg>
        <pc:grpChg chg="add mod">
          <ac:chgData name="Jeff Anderson" userId="b0568678-855b-48d6-8d82-5e7999abd0fa" providerId="ADAL" clId="{A42AED07-3983-4711-BC07-6D2173A0BA62}" dt="2025-10-08T23:00:21.537" v="7075" actId="164"/>
          <ac:grpSpMkLst>
            <pc:docMk/>
            <pc:sldMk cId="334915534" sldId="265"/>
            <ac:grpSpMk id="4161" creationId="{82C195F0-241A-80B6-F57C-B5D70C8F8D28}"/>
          </ac:grpSpMkLst>
        </pc:grpChg>
        <pc:grpChg chg="add mod">
          <ac:chgData name="Jeff Anderson" userId="b0568678-855b-48d6-8d82-5e7999abd0fa" providerId="ADAL" clId="{A42AED07-3983-4711-BC07-6D2173A0BA62}" dt="2025-10-08T22:48:20.955" v="6779" actId="164"/>
          <ac:grpSpMkLst>
            <pc:docMk/>
            <pc:sldMk cId="334915534" sldId="265"/>
            <ac:grpSpMk id="4162" creationId="{EFC3DFF3-5318-0D76-A32A-3A72F8E35B1C}"/>
          </ac:grpSpMkLst>
        </pc:grpChg>
        <pc:grpChg chg="add mod">
          <ac:chgData name="Jeff Anderson" userId="b0568678-855b-48d6-8d82-5e7999abd0fa" providerId="ADAL" clId="{A42AED07-3983-4711-BC07-6D2173A0BA62}" dt="2025-10-08T23:00:21.537" v="7075" actId="164"/>
          <ac:grpSpMkLst>
            <pc:docMk/>
            <pc:sldMk cId="334915534" sldId="265"/>
            <ac:grpSpMk id="4168" creationId="{0FE82DE4-0A4C-339D-F78A-67E1A0F286E3}"/>
          </ac:grpSpMkLst>
        </pc:grpChg>
        <pc:picChg chg="add del mod">
          <ac:chgData name="Jeff Anderson" userId="b0568678-855b-48d6-8d82-5e7999abd0fa" providerId="ADAL" clId="{A42AED07-3983-4711-BC07-6D2173A0BA62}" dt="2025-10-08T21:35:50.064" v="5875" actId="21"/>
          <ac:picMkLst>
            <pc:docMk/>
            <pc:sldMk cId="334915534" sldId="265"/>
            <ac:picMk id="5" creationId="{BD9D505C-BB9C-D39F-192E-7406DA6F8064}"/>
          </ac:picMkLst>
        </pc:picChg>
        <pc:picChg chg="add del mod">
          <ac:chgData name="Jeff Anderson" userId="b0568678-855b-48d6-8d82-5e7999abd0fa" providerId="ADAL" clId="{A42AED07-3983-4711-BC07-6D2173A0BA62}" dt="2025-10-08T22:22:33.806" v="6464" actId="478"/>
          <ac:picMkLst>
            <pc:docMk/>
            <pc:sldMk cId="334915534" sldId="265"/>
            <ac:picMk id="7" creationId="{DBE9B8C2-05D2-E2BE-D79D-D23F9CDA6A4F}"/>
          </ac:picMkLst>
        </pc:picChg>
        <pc:picChg chg="add del mod">
          <ac:chgData name="Jeff Anderson" userId="b0568678-855b-48d6-8d82-5e7999abd0fa" providerId="ADAL" clId="{A42AED07-3983-4711-BC07-6D2173A0BA62}" dt="2025-10-08T22:21:58.609" v="6452" actId="478"/>
          <ac:picMkLst>
            <pc:docMk/>
            <pc:sldMk cId="334915534" sldId="265"/>
            <ac:picMk id="8" creationId="{AF292015-A638-743F-A33B-A674D2EB9ABD}"/>
          </ac:picMkLst>
        </pc:picChg>
        <pc:picChg chg="del mod">
          <ac:chgData name="Jeff Anderson" userId="b0568678-855b-48d6-8d82-5e7999abd0fa" providerId="ADAL" clId="{A42AED07-3983-4711-BC07-6D2173A0BA62}" dt="2025-10-08T21:28:59.789" v="5666" actId="478"/>
          <ac:picMkLst>
            <pc:docMk/>
            <pc:sldMk cId="334915534" sldId="265"/>
            <ac:picMk id="11" creationId="{5A254044-A275-C094-7488-34D7D474A2E7}"/>
          </ac:picMkLst>
        </pc:picChg>
        <pc:picChg chg="add del mod">
          <ac:chgData name="Jeff Anderson" userId="b0568678-855b-48d6-8d82-5e7999abd0fa" providerId="ADAL" clId="{A42AED07-3983-4711-BC07-6D2173A0BA62}" dt="2025-10-08T22:22:26.014" v="6461" actId="478"/>
          <ac:picMkLst>
            <pc:docMk/>
            <pc:sldMk cId="334915534" sldId="265"/>
            <ac:picMk id="12" creationId="{FC762915-C5BE-C44E-AE48-3BEE48936AC1}"/>
          </ac:picMkLst>
        </pc:picChg>
        <pc:picChg chg="add del mod">
          <ac:chgData name="Jeff Anderson" userId="b0568678-855b-48d6-8d82-5e7999abd0fa" providerId="ADAL" clId="{A42AED07-3983-4711-BC07-6D2173A0BA62}" dt="2025-10-08T21:41:03.848" v="5929" actId="478"/>
          <ac:picMkLst>
            <pc:docMk/>
            <pc:sldMk cId="334915534" sldId="265"/>
            <ac:picMk id="13" creationId="{20FC0B7A-CF72-2102-CD2F-3A4E68AB12E2}"/>
          </ac:picMkLst>
        </pc:picChg>
        <pc:picChg chg="mod">
          <ac:chgData name="Jeff Anderson" userId="b0568678-855b-48d6-8d82-5e7999abd0fa" providerId="ADAL" clId="{A42AED07-3983-4711-BC07-6D2173A0BA62}" dt="2025-10-08T19:07:52.556" v="166" actId="1076"/>
          <ac:picMkLst>
            <pc:docMk/>
            <pc:sldMk cId="334915534" sldId="265"/>
            <ac:picMk id="20" creationId="{8663EB19-D1D4-C7CE-4C08-E738E182690A}"/>
          </ac:picMkLst>
        </pc:picChg>
        <pc:picChg chg="mod">
          <ac:chgData name="Jeff Anderson" userId="b0568678-855b-48d6-8d82-5e7999abd0fa" providerId="ADAL" clId="{A42AED07-3983-4711-BC07-6D2173A0BA62}" dt="2025-10-08T19:07:52.556" v="166" actId="1076"/>
          <ac:picMkLst>
            <pc:docMk/>
            <pc:sldMk cId="334915534" sldId="265"/>
            <ac:picMk id="21" creationId="{4D008FBC-DB54-CE63-F2D1-61C556188939}"/>
          </ac:picMkLst>
        </pc:picChg>
        <pc:picChg chg="mod">
          <ac:chgData name="Jeff Anderson" userId="b0568678-855b-48d6-8d82-5e7999abd0fa" providerId="ADAL" clId="{A42AED07-3983-4711-BC07-6D2173A0BA62}" dt="2025-10-08T19:07:52.556" v="166" actId="1076"/>
          <ac:picMkLst>
            <pc:docMk/>
            <pc:sldMk cId="334915534" sldId="265"/>
            <ac:picMk id="22" creationId="{DA651F85-378B-71DD-98BD-2A72798B0FA9}"/>
          </ac:picMkLst>
        </pc:picChg>
        <pc:picChg chg="mod">
          <ac:chgData name="Jeff Anderson" userId="b0568678-855b-48d6-8d82-5e7999abd0fa" providerId="ADAL" clId="{A42AED07-3983-4711-BC07-6D2173A0BA62}" dt="2025-10-08T19:07:52.556" v="166" actId="1076"/>
          <ac:picMkLst>
            <pc:docMk/>
            <pc:sldMk cId="334915534" sldId="265"/>
            <ac:picMk id="23" creationId="{497D64F6-77DE-0489-41E4-56C0DDEBA518}"/>
          </ac:picMkLst>
        </pc:picChg>
        <pc:picChg chg="mod">
          <ac:chgData name="Jeff Anderson" userId="b0568678-855b-48d6-8d82-5e7999abd0fa" providerId="ADAL" clId="{A42AED07-3983-4711-BC07-6D2173A0BA62}" dt="2025-10-08T21:52:18.971" v="6032" actId="1076"/>
          <ac:picMkLst>
            <pc:docMk/>
            <pc:sldMk cId="334915534" sldId="265"/>
            <ac:picMk id="61" creationId="{4728C0D8-0E42-8E00-8B97-305637D2C091}"/>
          </ac:picMkLst>
        </pc:picChg>
        <pc:picChg chg="mod">
          <ac:chgData name="Jeff Anderson" userId="b0568678-855b-48d6-8d82-5e7999abd0fa" providerId="ADAL" clId="{A42AED07-3983-4711-BC07-6D2173A0BA62}" dt="2025-10-08T21:52:18.971" v="6032" actId="1076"/>
          <ac:picMkLst>
            <pc:docMk/>
            <pc:sldMk cId="334915534" sldId="265"/>
            <ac:picMk id="62" creationId="{7AE12957-3D55-DDA6-4F31-FF50083D317F}"/>
          </ac:picMkLst>
        </pc:picChg>
        <pc:picChg chg="add mod topLvl">
          <ac:chgData name="Jeff Anderson" userId="b0568678-855b-48d6-8d82-5e7999abd0fa" providerId="ADAL" clId="{A42AED07-3983-4711-BC07-6D2173A0BA62}" dt="2025-10-08T23:05:55.988" v="7213" actId="1076"/>
          <ac:picMkLst>
            <pc:docMk/>
            <pc:sldMk cId="334915534" sldId="265"/>
            <ac:picMk id="1025" creationId="{727089B2-C19D-AE59-5FD7-F890CECE2AFE}"/>
          </ac:picMkLst>
        </pc:picChg>
        <pc:picChg chg="add del mod">
          <ac:chgData name="Jeff Anderson" userId="b0568678-855b-48d6-8d82-5e7999abd0fa" providerId="ADAL" clId="{A42AED07-3983-4711-BC07-6D2173A0BA62}" dt="2025-10-08T22:22:36.845" v="6465" actId="478"/>
          <ac:picMkLst>
            <pc:docMk/>
            <pc:sldMk cId="334915534" sldId="265"/>
            <ac:picMk id="1027" creationId="{B4FFBF9A-42E4-A915-4A15-236F189893B5}"/>
          </ac:picMkLst>
        </pc:picChg>
        <pc:picChg chg="add del mod">
          <ac:chgData name="Jeff Anderson" userId="b0568678-855b-48d6-8d82-5e7999abd0fa" providerId="ADAL" clId="{A42AED07-3983-4711-BC07-6D2173A0BA62}" dt="2025-10-08T22:13:22.357" v="6291" actId="478"/>
          <ac:picMkLst>
            <pc:docMk/>
            <pc:sldMk cId="334915534" sldId="265"/>
            <ac:picMk id="1029" creationId="{4817A69C-EF86-F62D-AE89-9283B3B2A68A}"/>
          </ac:picMkLst>
        </pc:picChg>
        <pc:picChg chg="add del mod">
          <ac:chgData name="Jeff Anderson" userId="b0568678-855b-48d6-8d82-5e7999abd0fa" providerId="ADAL" clId="{A42AED07-3983-4711-BC07-6D2173A0BA62}" dt="2025-10-08T22:09:02.167" v="6219" actId="478"/>
          <ac:picMkLst>
            <pc:docMk/>
            <pc:sldMk cId="334915534" sldId="265"/>
            <ac:picMk id="1031" creationId="{C4544655-D0C6-B6CE-3EEC-8FE7FF5E52AA}"/>
          </ac:picMkLst>
        </pc:picChg>
        <pc:picChg chg="add del mod">
          <ac:chgData name="Jeff Anderson" userId="b0568678-855b-48d6-8d82-5e7999abd0fa" providerId="ADAL" clId="{A42AED07-3983-4711-BC07-6D2173A0BA62}" dt="2025-10-08T22:22:03.072" v="6454" actId="478"/>
          <ac:picMkLst>
            <pc:docMk/>
            <pc:sldMk cId="334915534" sldId="265"/>
            <ac:picMk id="1033" creationId="{24ABA454-0A53-03B0-0A47-3F28D74AAADA}"/>
          </ac:picMkLst>
        </pc:picChg>
        <pc:picChg chg="add mod topLvl">
          <ac:chgData name="Jeff Anderson" userId="b0568678-855b-48d6-8d82-5e7999abd0fa" providerId="ADAL" clId="{A42AED07-3983-4711-BC07-6D2173A0BA62}" dt="2025-10-08T23:05:55.988" v="7213" actId="1076"/>
          <ac:picMkLst>
            <pc:docMk/>
            <pc:sldMk cId="334915534" sldId="265"/>
            <ac:picMk id="1034" creationId="{DA02E1A0-412B-932F-7464-43AEAD3DB602}"/>
          </ac:picMkLst>
        </pc:picChg>
        <pc:picChg chg="add del">
          <ac:chgData name="Jeff Anderson" userId="b0568678-855b-48d6-8d82-5e7999abd0fa" providerId="ADAL" clId="{A42AED07-3983-4711-BC07-6D2173A0BA62}" dt="2025-10-08T22:09:37.658" v="6227" actId="478"/>
          <ac:picMkLst>
            <pc:docMk/>
            <pc:sldMk cId="334915534" sldId="265"/>
            <ac:picMk id="1036" creationId="{89EB201D-DB2D-5C24-40B1-F7669CE0F45E}"/>
          </ac:picMkLst>
        </pc:picChg>
        <pc:picChg chg="add mod modCrop">
          <ac:chgData name="Jeff Anderson" userId="b0568678-855b-48d6-8d82-5e7999abd0fa" providerId="ADAL" clId="{A42AED07-3983-4711-BC07-6D2173A0BA62}" dt="2025-10-08T23:05:55.988" v="7213" actId="1076"/>
          <ac:picMkLst>
            <pc:docMk/>
            <pc:sldMk cId="334915534" sldId="265"/>
            <ac:picMk id="1038" creationId="{B6D7EDF1-9A27-768E-91B0-40167A14FA87}"/>
          </ac:picMkLst>
        </pc:picChg>
        <pc:picChg chg="add del mod">
          <ac:chgData name="Jeff Anderson" userId="b0568678-855b-48d6-8d82-5e7999abd0fa" providerId="ADAL" clId="{A42AED07-3983-4711-BC07-6D2173A0BA62}" dt="2025-10-08T22:12:05.597" v="6269" actId="478"/>
          <ac:picMkLst>
            <pc:docMk/>
            <pc:sldMk cId="334915534" sldId="265"/>
            <ac:picMk id="1039" creationId="{8BC40B2A-39E7-2252-65E3-6A76FD9A85D5}"/>
          </ac:picMkLst>
        </pc:picChg>
        <pc:picChg chg="add mod">
          <ac:chgData name="Jeff Anderson" userId="b0568678-855b-48d6-8d82-5e7999abd0fa" providerId="ADAL" clId="{A42AED07-3983-4711-BC07-6D2173A0BA62}" dt="2025-10-08T22:41:51.095" v="6763" actId="1037"/>
          <ac:picMkLst>
            <pc:docMk/>
            <pc:sldMk cId="334915534" sldId="265"/>
            <ac:picMk id="1040" creationId="{FBC05AD5-1353-C33A-676E-840C80B54759}"/>
          </ac:picMkLst>
        </pc:picChg>
        <pc:picChg chg="add del mod">
          <ac:chgData name="Jeff Anderson" userId="b0568678-855b-48d6-8d82-5e7999abd0fa" providerId="ADAL" clId="{A42AED07-3983-4711-BC07-6D2173A0BA62}" dt="2025-10-08T22:12:08.750" v="6271" actId="478"/>
          <ac:picMkLst>
            <pc:docMk/>
            <pc:sldMk cId="334915534" sldId="265"/>
            <ac:picMk id="1041" creationId="{6000F7B5-4C9C-5BE1-7414-08C0480CA6D3}"/>
          </ac:picMkLst>
        </pc:picChg>
        <pc:picChg chg="add del mod">
          <ac:chgData name="Jeff Anderson" userId="b0568678-855b-48d6-8d82-5e7999abd0fa" providerId="ADAL" clId="{A42AED07-3983-4711-BC07-6D2173A0BA62}" dt="2025-10-08T22:12:07.118" v="6270" actId="478"/>
          <ac:picMkLst>
            <pc:docMk/>
            <pc:sldMk cId="334915534" sldId="265"/>
            <ac:picMk id="1042" creationId="{078F7756-5FF9-9582-223B-2C476BB12565}"/>
          </ac:picMkLst>
        </pc:picChg>
        <pc:picChg chg="add del mod">
          <ac:chgData name="Jeff Anderson" userId="b0568678-855b-48d6-8d82-5e7999abd0fa" providerId="ADAL" clId="{A42AED07-3983-4711-BC07-6D2173A0BA62}" dt="2025-10-08T22:21:06.893" v="6440" actId="478"/>
          <ac:picMkLst>
            <pc:docMk/>
            <pc:sldMk cId="334915534" sldId="265"/>
            <ac:picMk id="1043" creationId="{18E85613-ACEE-FB4A-85CF-25C3E6B5A678}"/>
          </ac:picMkLst>
        </pc:picChg>
        <pc:picChg chg="del mod">
          <ac:chgData name="Jeff Anderson" userId="b0568678-855b-48d6-8d82-5e7999abd0fa" providerId="ADAL" clId="{A42AED07-3983-4711-BC07-6D2173A0BA62}" dt="2025-10-08T22:24:35.914" v="6492" actId="478"/>
          <ac:picMkLst>
            <pc:docMk/>
            <pc:sldMk cId="334915534" sldId="265"/>
            <ac:picMk id="1053" creationId="{C12D8F72-DE70-C437-21BC-9CAFAFAC016B}"/>
          </ac:picMkLst>
        </pc:picChg>
        <pc:picChg chg="del mod">
          <ac:chgData name="Jeff Anderson" userId="b0568678-855b-48d6-8d82-5e7999abd0fa" providerId="ADAL" clId="{A42AED07-3983-4711-BC07-6D2173A0BA62}" dt="2025-10-08T22:24:37.759" v="6493" actId="478"/>
          <ac:picMkLst>
            <pc:docMk/>
            <pc:sldMk cId="334915534" sldId="265"/>
            <ac:picMk id="1054" creationId="{DFAD50EA-535A-90FB-A8B9-BCBB6122CBB4}"/>
          </ac:picMkLst>
        </pc:picChg>
        <pc:picChg chg="mod">
          <ac:chgData name="Jeff Anderson" userId="b0568678-855b-48d6-8d82-5e7999abd0fa" providerId="ADAL" clId="{A42AED07-3983-4711-BC07-6D2173A0BA62}" dt="2025-10-08T22:19:41.420" v="6391" actId="1076"/>
          <ac:picMkLst>
            <pc:docMk/>
            <pc:sldMk cId="334915534" sldId="265"/>
            <ac:picMk id="1057" creationId="{1F8711E5-B88C-EFD7-64A2-9C2DF99A0937}"/>
          </ac:picMkLst>
        </pc:picChg>
        <pc:picChg chg="mod">
          <ac:chgData name="Jeff Anderson" userId="b0568678-855b-48d6-8d82-5e7999abd0fa" providerId="ADAL" clId="{A42AED07-3983-4711-BC07-6D2173A0BA62}" dt="2025-10-08T22:19:41.420" v="6391" actId="1076"/>
          <ac:picMkLst>
            <pc:docMk/>
            <pc:sldMk cId="334915534" sldId="265"/>
            <ac:picMk id="1058" creationId="{842BACB6-598F-49AB-0C34-A82A24746120}"/>
          </ac:picMkLst>
        </pc:picChg>
        <pc:picChg chg="mod">
          <ac:chgData name="Jeff Anderson" userId="b0568678-855b-48d6-8d82-5e7999abd0fa" providerId="ADAL" clId="{A42AED07-3983-4711-BC07-6D2173A0BA62}" dt="2025-10-08T22:13:08.129" v="6285" actId="1076"/>
          <ac:picMkLst>
            <pc:docMk/>
            <pc:sldMk cId="334915534" sldId="265"/>
            <ac:picMk id="1061" creationId="{F036F98A-F426-E03D-198C-DC0483F20DB3}"/>
          </ac:picMkLst>
        </pc:picChg>
        <pc:picChg chg="mod">
          <ac:chgData name="Jeff Anderson" userId="b0568678-855b-48d6-8d82-5e7999abd0fa" providerId="ADAL" clId="{A42AED07-3983-4711-BC07-6D2173A0BA62}" dt="2025-10-08T22:13:08.129" v="6285" actId="1076"/>
          <ac:picMkLst>
            <pc:docMk/>
            <pc:sldMk cId="334915534" sldId="265"/>
            <ac:picMk id="1062" creationId="{4295DBF2-7FBA-17FA-8696-FF6C975191AC}"/>
          </ac:picMkLst>
        </pc:picChg>
        <pc:picChg chg="add del mod topLvl">
          <ac:chgData name="Jeff Anderson" userId="b0568678-855b-48d6-8d82-5e7999abd0fa" providerId="ADAL" clId="{A42AED07-3983-4711-BC07-6D2173A0BA62}" dt="2025-10-08T22:58:19.751" v="6948" actId="478"/>
          <ac:picMkLst>
            <pc:docMk/>
            <pc:sldMk cId="334915534" sldId="265"/>
            <ac:picMk id="1065" creationId="{B0945A79-4ADB-DBB7-1AA0-607FD885B0C5}"/>
          </ac:picMkLst>
        </pc:picChg>
        <pc:picChg chg="add del mod topLvl">
          <ac:chgData name="Jeff Anderson" userId="b0568678-855b-48d6-8d82-5e7999abd0fa" providerId="ADAL" clId="{A42AED07-3983-4711-BC07-6D2173A0BA62}" dt="2025-10-08T22:29:36.942" v="6561" actId="478"/>
          <ac:picMkLst>
            <pc:docMk/>
            <pc:sldMk cId="334915534" sldId="265"/>
            <ac:picMk id="1066" creationId="{2FDE4390-A787-1AAE-D293-63BB057DF27E}"/>
          </ac:picMkLst>
        </pc:picChg>
        <pc:picChg chg="add del mod">
          <ac:chgData name="Jeff Anderson" userId="b0568678-855b-48d6-8d82-5e7999abd0fa" providerId="ADAL" clId="{A42AED07-3983-4711-BC07-6D2173A0BA62}" dt="2025-10-08T22:13:34.769" v="6298" actId="478"/>
          <ac:picMkLst>
            <pc:docMk/>
            <pc:sldMk cId="334915534" sldId="265"/>
            <ac:picMk id="1067" creationId="{DB604AF5-5F00-8F9F-30D9-59425E05AA05}"/>
          </ac:picMkLst>
        </pc:picChg>
        <pc:picChg chg="add del mod ord topLvl">
          <ac:chgData name="Jeff Anderson" userId="b0568678-855b-48d6-8d82-5e7999abd0fa" providerId="ADAL" clId="{A42AED07-3983-4711-BC07-6D2173A0BA62}" dt="2025-10-08T22:59:58.717" v="7071" actId="21"/>
          <ac:picMkLst>
            <pc:docMk/>
            <pc:sldMk cId="334915534" sldId="265"/>
            <ac:picMk id="1069" creationId="{2825BBCE-732D-A692-88C6-D201342F6B6D}"/>
          </ac:picMkLst>
        </pc:picChg>
        <pc:picChg chg="add del mod">
          <ac:chgData name="Jeff Anderson" userId="b0568678-855b-48d6-8d82-5e7999abd0fa" providerId="ADAL" clId="{A42AED07-3983-4711-BC07-6D2173A0BA62}" dt="2025-10-08T22:21:13.877" v="6443" actId="478"/>
          <ac:picMkLst>
            <pc:docMk/>
            <pc:sldMk cId="334915534" sldId="265"/>
            <ac:picMk id="1110" creationId="{2BF2630E-221F-41C3-895A-405F4921AA88}"/>
          </ac:picMkLst>
        </pc:picChg>
        <pc:picChg chg="add mod topLvl">
          <ac:chgData name="Jeff Anderson" userId="b0568678-855b-48d6-8d82-5e7999abd0fa" providerId="ADAL" clId="{A42AED07-3983-4711-BC07-6D2173A0BA62}" dt="2025-10-08T23:05:55.988" v="7213" actId="1076"/>
          <ac:picMkLst>
            <pc:docMk/>
            <pc:sldMk cId="334915534" sldId="265"/>
            <ac:picMk id="1111" creationId="{C0833720-CC50-CD8B-2631-EFADAF0CFAC3}"/>
          </ac:picMkLst>
        </pc:picChg>
        <pc:picChg chg="add mod">
          <ac:chgData name="Jeff Anderson" userId="b0568678-855b-48d6-8d82-5e7999abd0fa" providerId="ADAL" clId="{A42AED07-3983-4711-BC07-6D2173A0BA62}" dt="2025-10-08T22:41:51.095" v="6763" actId="1037"/>
          <ac:picMkLst>
            <pc:docMk/>
            <pc:sldMk cId="334915534" sldId="265"/>
            <ac:picMk id="1131" creationId="{2FCAD56E-A5B6-692C-3572-E532B15B0F89}"/>
          </ac:picMkLst>
        </pc:picChg>
        <pc:picChg chg="add del mod">
          <ac:chgData name="Jeff Anderson" userId="b0568678-855b-48d6-8d82-5e7999abd0fa" providerId="ADAL" clId="{A42AED07-3983-4711-BC07-6D2173A0BA62}" dt="2025-10-08T22:59:36.395" v="7064" actId="21"/>
          <ac:picMkLst>
            <pc:docMk/>
            <pc:sldMk cId="334915534" sldId="265"/>
            <ac:picMk id="1132" creationId="{F5341DCC-6BCD-9635-2A1B-7E045D7061F6}"/>
          </ac:picMkLst>
        </pc:picChg>
        <pc:picChg chg="add mod">
          <ac:chgData name="Jeff Anderson" userId="b0568678-855b-48d6-8d82-5e7999abd0fa" providerId="ADAL" clId="{A42AED07-3983-4711-BC07-6D2173A0BA62}" dt="2025-10-08T23:05:55.988" v="7213" actId="1076"/>
          <ac:picMkLst>
            <pc:docMk/>
            <pc:sldMk cId="334915534" sldId="265"/>
            <ac:picMk id="1134" creationId="{17C4B981-8EB3-E961-F888-3AE1B600DA42}"/>
          </ac:picMkLst>
        </pc:picChg>
        <pc:picChg chg="add mod">
          <ac:chgData name="Jeff Anderson" userId="b0568678-855b-48d6-8d82-5e7999abd0fa" providerId="ADAL" clId="{A42AED07-3983-4711-BC07-6D2173A0BA62}" dt="2025-10-08T23:05:55.988" v="7213" actId="1076"/>
          <ac:picMkLst>
            <pc:docMk/>
            <pc:sldMk cId="334915534" sldId="265"/>
            <ac:picMk id="1135" creationId="{C37ED28A-86C0-CA00-842A-745A675499D2}"/>
          </ac:picMkLst>
        </pc:picChg>
        <pc:picChg chg="add del mod">
          <ac:chgData name="Jeff Anderson" userId="b0568678-855b-48d6-8d82-5e7999abd0fa" providerId="ADAL" clId="{A42AED07-3983-4711-BC07-6D2173A0BA62}" dt="2025-10-08T22:44:29.058" v="6766" actId="478"/>
          <ac:picMkLst>
            <pc:docMk/>
            <pc:sldMk cId="334915534" sldId="265"/>
            <ac:picMk id="1140" creationId="{20E8EED6-E531-FA63-7FBA-334346482949}"/>
          </ac:picMkLst>
        </pc:picChg>
        <pc:picChg chg="add del">
          <ac:chgData name="Jeff Anderson" userId="b0568678-855b-48d6-8d82-5e7999abd0fa" providerId="ADAL" clId="{A42AED07-3983-4711-BC07-6D2173A0BA62}" dt="2025-10-08T22:37:03.214" v="6674" actId="478"/>
          <ac:picMkLst>
            <pc:docMk/>
            <pc:sldMk cId="334915534" sldId="265"/>
            <ac:picMk id="1142" creationId="{8C7DE098-0AD1-EF52-B82A-B9BD0D85CB4E}"/>
          </ac:picMkLst>
        </pc:picChg>
        <pc:picChg chg="add mod">
          <ac:chgData name="Jeff Anderson" userId="b0568678-855b-48d6-8d82-5e7999abd0fa" providerId="ADAL" clId="{A42AED07-3983-4711-BC07-6D2173A0BA62}" dt="2025-10-08T22:59:36.395" v="7064" actId="21"/>
          <ac:picMkLst>
            <pc:docMk/>
            <pc:sldMk cId="334915534" sldId="265"/>
            <ac:picMk id="1144" creationId="{61FFCD7D-48ED-DD6C-1AA3-1C14476C4588}"/>
          </ac:picMkLst>
        </pc:picChg>
        <pc:picChg chg="add del mod">
          <ac:chgData name="Jeff Anderson" userId="b0568678-855b-48d6-8d82-5e7999abd0fa" providerId="ADAL" clId="{A42AED07-3983-4711-BC07-6D2173A0BA62}" dt="2025-10-08T22:37:41.817" v="6685" actId="478"/>
          <ac:picMkLst>
            <pc:docMk/>
            <pc:sldMk cId="334915534" sldId="265"/>
            <ac:picMk id="1146" creationId="{5EDFC61C-8A3B-4FDC-9001-2955BD173750}"/>
          </ac:picMkLst>
        </pc:picChg>
        <pc:picChg chg="add mod modCrop">
          <ac:chgData name="Jeff Anderson" userId="b0568678-855b-48d6-8d82-5e7999abd0fa" providerId="ADAL" clId="{A42AED07-3983-4711-BC07-6D2173A0BA62}" dt="2025-10-08T22:42:01.120" v="6764" actId="164"/>
          <ac:picMkLst>
            <pc:docMk/>
            <pc:sldMk cId="334915534" sldId="265"/>
            <ac:picMk id="1148" creationId="{2AC22734-BE3C-1CF9-CFA7-4C8485FFE390}"/>
          </ac:picMkLst>
        </pc:picChg>
        <pc:picChg chg="add mod">
          <ac:chgData name="Jeff Anderson" userId="b0568678-855b-48d6-8d82-5e7999abd0fa" providerId="ADAL" clId="{A42AED07-3983-4711-BC07-6D2173A0BA62}" dt="2025-10-08T22:42:01.120" v="6764" actId="164"/>
          <ac:picMkLst>
            <pc:docMk/>
            <pc:sldMk cId="334915534" sldId="265"/>
            <ac:picMk id="1150" creationId="{D427126B-97C4-9870-4652-3239676DCAB3}"/>
          </ac:picMkLst>
        </pc:picChg>
        <pc:picChg chg="add mod">
          <ac:chgData name="Jeff Anderson" userId="b0568678-855b-48d6-8d82-5e7999abd0fa" providerId="ADAL" clId="{A42AED07-3983-4711-BC07-6D2173A0BA62}" dt="2025-10-08T23:05:55.988" v="7213" actId="1076"/>
          <ac:picMkLst>
            <pc:docMk/>
            <pc:sldMk cId="334915534" sldId="265"/>
            <ac:picMk id="1151" creationId="{A0F3E046-FD0A-90B7-D931-BF1C854C6E27}"/>
          </ac:picMkLst>
        </pc:picChg>
        <pc:picChg chg="add del mod">
          <ac:chgData name="Jeff Anderson" userId="b0568678-855b-48d6-8d82-5e7999abd0fa" providerId="ADAL" clId="{A42AED07-3983-4711-BC07-6D2173A0BA62}" dt="2025-10-08T22:22:38.120" v="6466" actId="478"/>
          <ac:picMkLst>
            <pc:docMk/>
            <pc:sldMk cId="334915534" sldId="265"/>
            <ac:picMk id="4096" creationId="{4B2F9989-9DEF-2C21-FC51-8D01570C5D24}"/>
          </ac:picMkLst>
        </pc:picChg>
        <pc:picChg chg="add del mod">
          <ac:chgData name="Jeff Anderson" userId="b0568678-855b-48d6-8d82-5e7999abd0fa" providerId="ADAL" clId="{A42AED07-3983-4711-BC07-6D2173A0BA62}" dt="2025-10-08T22:22:39.801" v="6467" actId="478"/>
          <ac:picMkLst>
            <pc:docMk/>
            <pc:sldMk cId="334915534" sldId="265"/>
            <ac:picMk id="4097" creationId="{E6A2A9E8-31D3-876D-3014-513885D50371}"/>
          </ac:picMkLst>
        </pc:picChg>
        <pc:picChg chg="add del mod">
          <ac:chgData name="Jeff Anderson" userId="b0568678-855b-48d6-8d82-5e7999abd0fa" providerId="ADAL" clId="{A42AED07-3983-4711-BC07-6D2173A0BA62}" dt="2025-10-08T21:44:04.401" v="5957" actId="478"/>
          <ac:picMkLst>
            <pc:docMk/>
            <pc:sldMk cId="334915534" sldId="265"/>
            <ac:picMk id="4098" creationId="{3A16E063-1516-C650-23DA-C0E919D3AFF6}"/>
          </ac:picMkLst>
        </pc:picChg>
        <pc:picChg chg="add del mod">
          <ac:chgData name="Jeff Anderson" userId="b0568678-855b-48d6-8d82-5e7999abd0fa" providerId="ADAL" clId="{A42AED07-3983-4711-BC07-6D2173A0BA62}" dt="2025-10-08T21:47:23.199" v="5964" actId="21"/>
          <ac:picMkLst>
            <pc:docMk/>
            <pc:sldMk cId="334915534" sldId="265"/>
            <ac:picMk id="4100" creationId="{44D45D57-585B-6D87-304A-BDDEA3D76B7D}"/>
          </ac:picMkLst>
        </pc:picChg>
        <pc:picChg chg="add del mod">
          <ac:chgData name="Jeff Anderson" userId="b0568678-855b-48d6-8d82-5e7999abd0fa" providerId="ADAL" clId="{A42AED07-3983-4711-BC07-6D2173A0BA62}" dt="2025-10-08T21:47:32.381" v="5968" actId="21"/>
          <ac:picMkLst>
            <pc:docMk/>
            <pc:sldMk cId="334915534" sldId="265"/>
            <ac:picMk id="4101" creationId="{0964C72E-C49B-13B0-A971-3CB0C9636280}"/>
          </ac:picMkLst>
        </pc:picChg>
        <pc:picChg chg="add mod">
          <ac:chgData name="Jeff Anderson" userId="b0568678-855b-48d6-8d82-5e7999abd0fa" providerId="ADAL" clId="{A42AED07-3983-4711-BC07-6D2173A0BA62}" dt="2025-10-08T23:03:31.528" v="7164" actId="1076"/>
          <ac:picMkLst>
            <pc:docMk/>
            <pc:sldMk cId="334915534" sldId="265"/>
            <ac:picMk id="4102" creationId="{44D45D57-585B-6D87-304A-BDDEA3D76B7D}"/>
          </ac:picMkLst>
        </pc:picChg>
        <pc:picChg chg="add del mod">
          <ac:chgData name="Jeff Anderson" userId="b0568678-855b-48d6-8d82-5e7999abd0fa" providerId="ADAL" clId="{A42AED07-3983-4711-BC07-6D2173A0BA62}" dt="2025-10-08T21:50:55.360" v="5992" actId="478"/>
          <ac:picMkLst>
            <pc:docMk/>
            <pc:sldMk cId="334915534" sldId="265"/>
            <ac:picMk id="4103" creationId="{0964C72E-C49B-13B0-A971-3CB0C9636280}"/>
          </ac:picMkLst>
        </pc:picChg>
        <pc:picChg chg="add mod">
          <ac:chgData name="Jeff Anderson" userId="b0568678-855b-48d6-8d82-5e7999abd0fa" providerId="ADAL" clId="{A42AED07-3983-4711-BC07-6D2173A0BA62}" dt="2025-10-08T23:03:31.528" v="7164" actId="1076"/>
          <ac:picMkLst>
            <pc:docMk/>
            <pc:sldMk cId="334915534" sldId="265"/>
            <ac:picMk id="4107" creationId="{7E58265A-5D30-1A96-0C6E-51D01974E8BF}"/>
          </ac:picMkLst>
        </pc:picChg>
        <pc:picChg chg="mod">
          <ac:chgData name="Jeff Anderson" userId="b0568678-855b-48d6-8d82-5e7999abd0fa" providerId="ADAL" clId="{A42AED07-3983-4711-BC07-6D2173A0BA62}" dt="2025-10-08T23:03:31.528" v="7164" actId="1076"/>
          <ac:picMkLst>
            <pc:docMk/>
            <pc:sldMk cId="334915534" sldId="265"/>
            <ac:picMk id="4110" creationId="{E964A1CD-9583-216C-9FEB-E018E632D7C9}"/>
          </ac:picMkLst>
        </pc:picChg>
        <pc:picChg chg="mod">
          <ac:chgData name="Jeff Anderson" userId="b0568678-855b-48d6-8d82-5e7999abd0fa" providerId="ADAL" clId="{A42AED07-3983-4711-BC07-6D2173A0BA62}" dt="2025-10-08T23:03:25.229" v="7163" actId="1076"/>
          <ac:picMkLst>
            <pc:docMk/>
            <pc:sldMk cId="334915534" sldId="265"/>
            <ac:picMk id="4112" creationId="{7D743853-FC7B-7576-02A6-A4B16FDFA97F}"/>
          </ac:picMkLst>
        </pc:picChg>
        <pc:picChg chg="add mod">
          <ac:chgData name="Jeff Anderson" userId="b0568678-855b-48d6-8d82-5e7999abd0fa" providerId="ADAL" clId="{A42AED07-3983-4711-BC07-6D2173A0BA62}" dt="2025-10-08T23:03:31.528" v="7164" actId="1076"/>
          <ac:picMkLst>
            <pc:docMk/>
            <pc:sldMk cId="334915534" sldId="265"/>
            <ac:picMk id="4113" creationId="{35A292D9-B01F-681C-E150-DCCE95D2929D}"/>
          </ac:picMkLst>
        </pc:picChg>
        <pc:picChg chg="add mod">
          <ac:chgData name="Jeff Anderson" userId="b0568678-855b-48d6-8d82-5e7999abd0fa" providerId="ADAL" clId="{A42AED07-3983-4711-BC07-6D2173A0BA62}" dt="2025-10-08T23:03:31.528" v="7164" actId="1076"/>
          <ac:picMkLst>
            <pc:docMk/>
            <pc:sldMk cId="334915534" sldId="265"/>
            <ac:picMk id="4114" creationId="{D4BE2686-F71B-2582-6944-8D6D05CADCBB}"/>
          </ac:picMkLst>
        </pc:picChg>
        <pc:picChg chg="add mod">
          <ac:chgData name="Jeff Anderson" userId="b0568678-855b-48d6-8d82-5e7999abd0fa" providerId="ADAL" clId="{A42AED07-3983-4711-BC07-6D2173A0BA62}" dt="2025-10-08T23:03:25.229" v="7163" actId="1076"/>
          <ac:picMkLst>
            <pc:docMk/>
            <pc:sldMk cId="334915534" sldId="265"/>
            <ac:picMk id="4115" creationId="{F1036B41-80F3-49D1-F980-AC66490CC518}"/>
          </ac:picMkLst>
        </pc:picChg>
        <pc:picChg chg="add mod">
          <ac:chgData name="Jeff Anderson" userId="b0568678-855b-48d6-8d82-5e7999abd0fa" providerId="ADAL" clId="{A42AED07-3983-4711-BC07-6D2173A0BA62}" dt="2025-10-08T23:03:56.144" v="7193" actId="1076"/>
          <ac:picMkLst>
            <pc:docMk/>
            <pc:sldMk cId="334915534" sldId="265"/>
            <ac:picMk id="4132" creationId="{0A5C3635-419D-A428-AE0C-2CBE3703E847}"/>
          </ac:picMkLst>
        </pc:picChg>
        <pc:picChg chg="add mod">
          <ac:chgData name="Jeff Anderson" userId="b0568678-855b-48d6-8d82-5e7999abd0fa" providerId="ADAL" clId="{A42AED07-3983-4711-BC07-6D2173A0BA62}" dt="2025-10-08T23:04:02.161" v="7211" actId="1037"/>
          <ac:picMkLst>
            <pc:docMk/>
            <pc:sldMk cId="334915534" sldId="265"/>
            <ac:picMk id="4133" creationId="{C047C772-F79E-C29A-33FE-3E6CE8A998F5}"/>
          </ac:picMkLst>
        </pc:picChg>
        <pc:picChg chg="add mod">
          <ac:chgData name="Jeff Anderson" userId="b0568678-855b-48d6-8d82-5e7999abd0fa" providerId="ADAL" clId="{A42AED07-3983-4711-BC07-6D2173A0BA62}" dt="2025-10-08T23:04:02.161" v="7211" actId="1037"/>
          <ac:picMkLst>
            <pc:docMk/>
            <pc:sldMk cId="334915534" sldId="265"/>
            <ac:picMk id="4134" creationId="{B22EB7E6-EF6A-4AAF-8EC8-5B28C69EFD1C}"/>
          </ac:picMkLst>
        </pc:picChg>
        <pc:picChg chg="add mod">
          <ac:chgData name="Jeff Anderson" userId="b0568678-855b-48d6-8d82-5e7999abd0fa" providerId="ADAL" clId="{A42AED07-3983-4711-BC07-6D2173A0BA62}" dt="2025-10-08T23:04:02.161" v="7211" actId="1037"/>
          <ac:picMkLst>
            <pc:docMk/>
            <pc:sldMk cId="334915534" sldId="265"/>
            <ac:picMk id="4135" creationId="{08D5841D-985D-39F5-5757-9A52D0CC453D}"/>
          </ac:picMkLst>
        </pc:picChg>
        <pc:picChg chg="add del mod modCrop">
          <ac:chgData name="Jeff Anderson" userId="b0568678-855b-48d6-8d82-5e7999abd0fa" providerId="ADAL" clId="{A42AED07-3983-4711-BC07-6D2173A0BA62}" dt="2025-10-08T22:02:46.890" v="6137" actId="478"/>
          <ac:picMkLst>
            <pc:docMk/>
            <pc:sldMk cId="334915534" sldId="265"/>
            <ac:picMk id="4136" creationId="{39225946-F2EF-4669-C841-90C55F77439A}"/>
          </ac:picMkLst>
        </pc:picChg>
        <pc:picChg chg="add del mod">
          <ac:chgData name="Jeff Anderson" userId="b0568678-855b-48d6-8d82-5e7999abd0fa" providerId="ADAL" clId="{A42AED07-3983-4711-BC07-6D2173A0BA62}" dt="2025-10-08T22:00:52.178" v="6127" actId="478"/>
          <ac:picMkLst>
            <pc:docMk/>
            <pc:sldMk cId="334915534" sldId="265"/>
            <ac:picMk id="4138" creationId="{9AC76E1E-ED6D-C289-AD9F-0F95A1A1108D}"/>
          </ac:picMkLst>
        </pc:picChg>
        <pc:picChg chg="add del mod">
          <ac:chgData name="Jeff Anderson" userId="b0568678-855b-48d6-8d82-5e7999abd0fa" providerId="ADAL" clId="{A42AED07-3983-4711-BC07-6D2173A0BA62}" dt="2025-10-08T22:00:56.478" v="6131" actId="478"/>
          <ac:picMkLst>
            <pc:docMk/>
            <pc:sldMk cId="334915534" sldId="265"/>
            <ac:picMk id="4140" creationId="{9DD9E44B-4B2F-9965-8AD2-8B375C6CE54E}"/>
          </ac:picMkLst>
        </pc:picChg>
        <pc:picChg chg="add mod">
          <ac:chgData name="Jeff Anderson" userId="b0568678-855b-48d6-8d82-5e7999abd0fa" providerId="ADAL" clId="{A42AED07-3983-4711-BC07-6D2173A0BA62}" dt="2025-10-08T23:04:02.161" v="7211" actId="1037"/>
          <ac:picMkLst>
            <pc:docMk/>
            <pc:sldMk cId="334915534" sldId="265"/>
            <ac:picMk id="4142" creationId="{2C0E5BAA-D3E4-46D5-B927-78E4DEFA8641}"/>
          </ac:picMkLst>
        </pc:picChg>
        <pc:picChg chg="add mod">
          <ac:chgData name="Jeff Anderson" userId="b0568678-855b-48d6-8d82-5e7999abd0fa" providerId="ADAL" clId="{A42AED07-3983-4711-BC07-6D2173A0BA62}" dt="2025-10-08T22:05:14.335" v="6194" actId="1076"/>
          <ac:picMkLst>
            <pc:docMk/>
            <pc:sldMk cId="334915534" sldId="265"/>
            <ac:picMk id="4146" creationId="{E3B4869F-9222-5449-03D9-F39B01A40574}"/>
          </ac:picMkLst>
        </pc:picChg>
        <pc:picChg chg="add mod">
          <ac:chgData name="Jeff Anderson" userId="b0568678-855b-48d6-8d82-5e7999abd0fa" providerId="ADAL" clId="{A42AED07-3983-4711-BC07-6D2173A0BA62}" dt="2025-10-08T23:03:56.144" v="7193" actId="1076"/>
          <ac:picMkLst>
            <pc:docMk/>
            <pc:sldMk cId="334915534" sldId="265"/>
            <ac:picMk id="4147" creationId="{7700D3B8-B111-DB81-BB7E-B6B801A56E19}"/>
          </ac:picMkLst>
        </pc:picChg>
        <pc:picChg chg="add mod">
          <ac:chgData name="Jeff Anderson" userId="b0568678-855b-48d6-8d82-5e7999abd0fa" providerId="ADAL" clId="{A42AED07-3983-4711-BC07-6D2173A0BA62}" dt="2025-10-08T23:04:02.161" v="7211" actId="1037"/>
          <ac:picMkLst>
            <pc:docMk/>
            <pc:sldMk cId="334915534" sldId="265"/>
            <ac:picMk id="4148" creationId="{D6CC6F7B-9048-4D4B-A2B9-440ED5E09026}"/>
          </ac:picMkLst>
        </pc:picChg>
        <pc:picChg chg="add mod">
          <ac:chgData name="Jeff Anderson" userId="b0568678-855b-48d6-8d82-5e7999abd0fa" providerId="ADAL" clId="{A42AED07-3983-4711-BC07-6D2173A0BA62}" dt="2025-10-08T23:04:02.161" v="7211" actId="1037"/>
          <ac:picMkLst>
            <pc:docMk/>
            <pc:sldMk cId="334915534" sldId="265"/>
            <ac:picMk id="4149" creationId="{9E768F6F-5BA6-C0B8-C7F9-3B4F0B4E88A4}"/>
          </ac:picMkLst>
        </pc:picChg>
        <pc:picChg chg="add mod">
          <ac:chgData name="Jeff Anderson" userId="b0568678-855b-48d6-8d82-5e7999abd0fa" providerId="ADAL" clId="{A42AED07-3983-4711-BC07-6D2173A0BA62}" dt="2025-10-08T22:05:14.335" v="6194" actId="1076"/>
          <ac:picMkLst>
            <pc:docMk/>
            <pc:sldMk cId="334915534" sldId="265"/>
            <ac:picMk id="4150" creationId="{4381A1B7-00EC-5F84-8DD2-E3FC3A768707}"/>
          </ac:picMkLst>
        </pc:picChg>
        <pc:picChg chg="add mod">
          <ac:chgData name="Jeff Anderson" userId="b0568678-855b-48d6-8d82-5e7999abd0fa" providerId="ADAL" clId="{A42AED07-3983-4711-BC07-6D2173A0BA62}" dt="2025-10-08T23:04:02.161" v="7211" actId="1037"/>
          <ac:picMkLst>
            <pc:docMk/>
            <pc:sldMk cId="334915534" sldId="265"/>
            <ac:picMk id="4151" creationId="{2B954C2F-8B10-C4A8-7AAC-09F761A9A220}"/>
          </ac:picMkLst>
        </pc:picChg>
        <pc:picChg chg="add mod">
          <ac:chgData name="Jeff Anderson" userId="b0568678-855b-48d6-8d82-5e7999abd0fa" providerId="ADAL" clId="{A42AED07-3983-4711-BC07-6D2173A0BA62}" dt="2025-10-08T23:04:02.161" v="7211" actId="1037"/>
          <ac:picMkLst>
            <pc:docMk/>
            <pc:sldMk cId="334915534" sldId="265"/>
            <ac:picMk id="4152" creationId="{129DDC50-E49D-2ED3-43D5-A2629075E52C}"/>
          </ac:picMkLst>
        </pc:picChg>
        <pc:picChg chg="add mod">
          <ac:chgData name="Jeff Anderson" userId="b0568678-855b-48d6-8d82-5e7999abd0fa" providerId="ADAL" clId="{A42AED07-3983-4711-BC07-6D2173A0BA62}" dt="2025-10-08T23:03:56.144" v="7193" actId="1076"/>
          <ac:picMkLst>
            <pc:docMk/>
            <pc:sldMk cId="334915534" sldId="265"/>
            <ac:picMk id="4153" creationId="{2C8366EA-8AE8-449D-E30B-2619ED30DA1F}"/>
          </ac:picMkLst>
        </pc:picChg>
        <pc:picChg chg="add mod">
          <ac:chgData name="Jeff Anderson" userId="b0568678-855b-48d6-8d82-5e7999abd0fa" providerId="ADAL" clId="{A42AED07-3983-4711-BC07-6D2173A0BA62}" dt="2025-10-08T23:03:56.144" v="7193" actId="1076"/>
          <ac:picMkLst>
            <pc:docMk/>
            <pc:sldMk cId="334915534" sldId="265"/>
            <ac:picMk id="4154" creationId="{657815D6-2EC4-1B3E-A07F-64F3E602DEB1}"/>
          </ac:picMkLst>
        </pc:picChg>
        <pc:picChg chg="add mod ord">
          <ac:chgData name="Jeff Anderson" userId="b0568678-855b-48d6-8d82-5e7999abd0fa" providerId="ADAL" clId="{A42AED07-3983-4711-BC07-6D2173A0BA62}" dt="2025-10-08T23:05:55.988" v="7213" actId="1076"/>
          <ac:picMkLst>
            <pc:docMk/>
            <pc:sldMk cId="334915534" sldId="265"/>
            <ac:picMk id="4160" creationId="{3DE2BFCB-C5AE-BAC4-F865-3DB8F5240E15}"/>
          </ac:picMkLst>
        </pc:picChg>
        <pc:picChg chg="add del mod">
          <ac:chgData name="Jeff Anderson" userId="b0568678-855b-48d6-8d82-5e7999abd0fa" providerId="ADAL" clId="{A42AED07-3983-4711-BC07-6D2173A0BA62}" dt="2025-10-08T22:55:03.306" v="6806" actId="478"/>
          <ac:picMkLst>
            <pc:docMk/>
            <pc:sldMk cId="334915534" sldId="265"/>
            <ac:picMk id="4163" creationId="{638E9DB3-8EB0-B407-EC39-EFDA4CCD9292}"/>
          </ac:picMkLst>
        </pc:picChg>
        <pc:picChg chg="add del mod">
          <ac:chgData name="Jeff Anderson" userId="b0568678-855b-48d6-8d82-5e7999abd0fa" providerId="ADAL" clId="{A42AED07-3983-4711-BC07-6D2173A0BA62}" dt="2025-10-08T23:11:42.623" v="7418" actId="21"/>
          <ac:picMkLst>
            <pc:docMk/>
            <pc:sldMk cId="334915534" sldId="265"/>
            <ac:picMk id="4164" creationId="{F84548E8-EBF4-B31F-08E1-972BF061E32F}"/>
          </ac:picMkLst>
        </pc:picChg>
        <pc:picChg chg="add mod">
          <ac:chgData name="Jeff Anderson" userId="b0568678-855b-48d6-8d82-5e7999abd0fa" providerId="ADAL" clId="{A42AED07-3983-4711-BC07-6D2173A0BA62}" dt="2025-10-08T23:05:55.988" v="7213" actId="1076"/>
          <ac:picMkLst>
            <pc:docMk/>
            <pc:sldMk cId="334915534" sldId="265"/>
            <ac:picMk id="4165" creationId="{5862371D-09C4-60B1-A808-385FADEE72E0}"/>
          </ac:picMkLst>
        </pc:picChg>
        <pc:picChg chg="add mod">
          <ac:chgData name="Jeff Anderson" userId="b0568678-855b-48d6-8d82-5e7999abd0fa" providerId="ADAL" clId="{A42AED07-3983-4711-BC07-6D2173A0BA62}" dt="2025-10-08T23:05:55.988" v="7213" actId="1076"/>
          <ac:picMkLst>
            <pc:docMk/>
            <pc:sldMk cId="334915534" sldId="265"/>
            <ac:picMk id="4166" creationId="{F5341DCC-6BCD-9635-2A1B-7E045D7061F6}"/>
          </ac:picMkLst>
        </pc:picChg>
        <pc:picChg chg="add mod ord">
          <ac:chgData name="Jeff Anderson" userId="b0568678-855b-48d6-8d82-5e7999abd0fa" providerId="ADAL" clId="{A42AED07-3983-4711-BC07-6D2173A0BA62}" dt="2025-10-08T23:00:21.537" v="7075" actId="164"/>
          <ac:picMkLst>
            <pc:docMk/>
            <pc:sldMk cId="334915534" sldId="265"/>
            <ac:picMk id="4167" creationId="{2825BBCE-732D-A692-88C6-D201342F6B6D}"/>
          </ac:picMkLst>
        </pc:picChg>
        <pc:picChg chg="add mod">
          <ac:chgData name="Jeff Anderson" userId="b0568678-855b-48d6-8d82-5e7999abd0fa" providerId="ADAL" clId="{A42AED07-3983-4711-BC07-6D2173A0BA62}" dt="2025-10-08T23:03:31.528" v="7164" actId="1076"/>
          <ac:picMkLst>
            <pc:docMk/>
            <pc:sldMk cId="334915534" sldId="265"/>
            <ac:picMk id="4169" creationId="{047BB52A-9464-911D-45FB-615AF3DA3DE7}"/>
          </ac:picMkLst>
        </pc:picChg>
        <pc:picChg chg="add del mod">
          <ac:chgData name="Jeff Anderson" userId="b0568678-855b-48d6-8d82-5e7999abd0fa" providerId="ADAL" clId="{A42AED07-3983-4711-BC07-6D2173A0BA62}" dt="2025-10-08T23:11:42.623" v="7418" actId="21"/>
          <ac:picMkLst>
            <pc:docMk/>
            <pc:sldMk cId="334915534" sldId="265"/>
            <ac:picMk id="4170" creationId="{E89C0370-9C37-22D8-8DFC-D473CDB48543}"/>
          </ac:picMkLst>
        </pc:picChg>
        <pc:picChg chg="add mod">
          <ac:chgData name="Jeff Anderson" userId="b0568678-855b-48d6-8d82-5e7999abd0fa" providerId="ADAL" clId="{A42AED07-3983-4711-BC07-6D2173A0BA62}" dt="2025-10-08T23:03:31.528" v="7164" actId="1076"/>
          <ac:picMkLst>
            <pc:docMk/>
            <pc:sldMk cId="334915534" sldId="265"/>
            <ac:picMk id="4172" creationId="{32DDAADD-7A37-D48B-D4E7-3D49A26A7946}"/>
          </ac:picMkLst>
        </pc:picChg>
        <pc:picChg chg="add mod">
          <ac:chgData name="Jeff Anderson" userId="b0568678-855b-48d6-8d82-5e7999abd0fa" providerId="ADAL" clId="{A42AED07-3983-4711-BC07-6D2173A0BA62}" dt="2025-10-08T23:11:42.623" v="7418" actId="21"/>
          <ac:picMkLst>
            <pc:docMk/>
            <pc:sldMk cId="334915534" sldId="265"/>
            <ac:picMk id="4173" creationId="{134341E7-86AE-054C-9F7D-18067E21BE02}"/>
          </ac:picMkLst>
        </pc:picChg>
        <pc:cxnChg chg="del mod">
          <ac:chgData name="Jeff Anderson" userId="b0568678-855b-48d6-8d82-5e7999abd0fa" providerId="ADAL" clId="{A42AED07-3983-4711-BC07-6D2173A0BA62}" dt="2025-10-08T21:16:06.684" v="4436" actId="478"/>
          <ac:cxnSpMkLst>
            <pc:docMk/>
            <pc:sldMk cId="334915534" sldId="265"/>
            <ac:cxnSpMk id="10" creationId="{F1CE96CF-D243-239D-6221-0576E55ADD3C}"/>
          </ac:cxnSpMkLst>
        </pc:cxnChg>
        <pc:cxnChg chg="add mod">
          <ac:chgData name="Jeff Anderson" userId="b0568678-855b-48d6-8d82-5e7999abd0fa" providerId="ADAL" clId="{A42AED07-3983-4711-BC07-6D2173A0BA62}" dt="2025-10-08T22:44:43.843" v="6768" actId="1076"/>
          <ac:cxnSpMkLst>
            <pc:docMk/>
            <pc:sldMk cId="334915534" sldId="265"/>
            <ac:cxnSpMk id="57" creationId="{8DEF8E0B-C40B-0F9E-DB93-849DE72156CD}"/>
          </ac:cxnSpMkLst>
        </pc:cxnChg>
        <pc:cxnChg chg="add del mod">
          <ac:chgData name="Jeff Anderson" userId="b0568678-855b-48d6-8d82-5e7999abd0fa" providerId="ADAL" clId="{A42AED07-3983-4711-BC07-6D2173A0BA62}" dt="2025-10-08T22:20:50.942" v="6411" actId="478"/>
          <ac:cxnSpMkLst>
            <pc:docMk/>
            <pc:sldMk cId="334915534" sldId="265"/>
            <ac:cxnSpMk id="1044" creationId="{0D5CEAD4-6341-51E8-CF02-89D07D7CE9C7}"/>
          </ac:cxnSpMkLst>
        </pc:cxnChg>
        <pc:cxnChg chg="del mod">
          <ac:chgData name="Jeff Anderson" userId="b0568678-855b-48d6-8d82-5e7999abd0fa" providerId="ADAL" clId="{A42AED07-3983-4711-BC07-6D2173A0BA62}" dt="2025-10-08T22:20:53.429" v="6412" actId="478"/>
          <ac:cxnSpMkLst>
            <pc:docMk/>
            <pc:sldMk cId="334915534" sldId="265"/>
            <ac:cxnSpMk id="1055" creationId="{E0D9A56F-84B6-A189-826F-A0FCFED13216}"/>
          </ac:cxnSpMkLst>
        </pc:cxnChg>
        <pc:cxnChg chg="mod">
          <ac:chgData name="Jeff Anderson" userId="b0568678-855b-48d6-8d82-5e7999abd0fa" providerId="ADAL" clId="{A42AED07-3983-4711-BC07-6D2173A0BA62}" dt="2025-10-08T22:19:41.420" v="6391" actId="1076"/>
          <ac:cxnSpMkLst>
            <pc:docMk/>
            <pc:sldMk cId="334915534" sldId="265"/>
            <ac:cxnSpMk id="1059" creationId="{72057C72-A643-7E44-B299-2F78252EE872}"/>
          </ac:cxnSpMkLst>
        </pc:cxnChg>
        <pc:cxnChg chg="mod">
          <ac:chgData name="Jeff Anderson" userId="b0568678-855b-48d6-8d82-5e7999abd0fa" providerId="ADAL" clId="{A42AED07-3983-4711-BC07-6D2173A0BA62}" dt="2025-10-08T22:13:08.129" v="6285" actId="1076"/>
          <ac:cxnSpMkLst>
            <pc:docMk/>
            <pc:sldMk cId="334915534" sldId="265"/>
            <ac:cxnSpMk id="1063" creationId="{4BBB3307-2F3E-3DFF-4DC8-FD3BE66A0C39}"/>
          </ac:cxnSpMkLst>
        </pc:cxnChg>
        <pc:cxnChg chg="add del mod">
          <ac:chgData name="Jeff Anderson" userId="b0568678-855b-48d6-8d82-5e7999abd0fa" providerId="ADAL" clId="{A42AED07-3983-4711-BC07-6D2173A0BA62}" dt="2025-10-08T22:38:29.214" v="6696" actId="478"/>
          <ac:cxnSpMkLst>
            <pc:docMk/>
            <pc:sldMk cId="334915534" sldId="265"/>
            <ac:cxnSpMk id="1093" creationId="{8D47F755-07EB-641B-3D57-060866724197}"/>
          </ac:cxnSpMkLst>
        </pc:cxnChg>
        <pc:cxnChg chg="add del mod">
          <ac:chgData name="Jeff Anderson" userId="b0568678-855b-48d6-8d82-5e7999abd0fa" providerId="ADAL" clId="{A42AED07-3983-4711-BC07-6D2173A0BA62}" dt="2025-10-08T22:37:00.502" v="6672" actId="478"/>
          <ac:cxnSpMkLst>
            <pc:docMk/>
            <pc:sldMk cId="334915534" sldId="265"/>
            <ac:cxnSpMk id="1096" creationId="{31B7FC3D-16B2-F72C-7BC7-A6558E0D99DA}"/>
          </ac:cxnSpMkLst>
        </pc:cxnChg>
        <pc:cxnChg chg="add del mod">
          <ac:chgData name="Jeff Anderson" userId="b0568678-855b-48d6-8d82-5e7999abd0fa" providerId="ADAL" clId="{A42AED07-3983-4711-BC07-6D2173A0BA62}" dt="2025-10-08T22:37:25.518" v="6681" actId="478"/>
          <ac:cxnSpMkLst>
            <pc:docMk/>
            <pc:sldMk cId="334915534" sldId="265"/>
            <ac:cxnSpMk id="1101" creationId="{86500A96-B2FC-0E0C-31FB-BB4A80F3D02D}"/>
          </ac:cxnSpMkLst>
        </pc:cxnChg>
        <pc:cxnChg chg="add del mod">
          <ac:chgData name="Jeff Anderson" userId="b0568678-855b-48d6-8d82-5e7999abd0fa" providerId="ADAL" clId="{A42AED07-3983-4711-BC07-6D2173A0BA62}" dt="2025-10-08T22:38:47.192" v="6703" actId="478"/>
          <ac:cxnSpMkLst>
            <pc:docMk/>
            <pc:sldMk cId="334915534" sldId="265"/>
            <ac:cxnSpMk id="1107" creationId="{D7618891-DE70-0F8E-81E6-51A185A0E882}"/>
          </ac:cxnSpMkLst>
        </pc:cxnChg>
        <pc:cxnChg chg="add del mod">
          <ac:chgData name="Jeff Anderson" userId="b0568678-855b-48d6-8d82-5e7999abd0fa" providerId="ADAL" clId="{A42AED07-3983-4711-BC07-6D2173A0BA62}" dt="2025-10-08T21:54:03.704" v="6063" actId="478"/>
          <ac:cxnSpMkLst>
            <pc:docMk/>
            <pc:sldMk cId="334915534" sldId="265"/>
            <ac:cxnSpMk id="4117" creationId="{AD807EA6-8F04-22DB-8AB5-69EF3C1B7F54}"/>
          </ac:cxnSpMkLst>
        </pc:cxnChg>
        <pc:cxnChg chg="add del">
          <ac:chgData name="Jeff Anderson" userId="b0568678-855b-48d6-8d82-5e7999abd0fa" providerId="ADAL" clId="{A42AED07-3983-4711-BC07-6D2173A0BA62}" dt="2025-10-08T21:53:25.028" v="6047" actId="11529"/>
          <ac:cxnSpMkLst>
            <pc:docMk/>
            <pc:sldMk cId="334915534" sldId="265"/>
            <ac:cxnSpMk id="4119" creationId="{DFEE5C2D-9B4D-40C4-83D6-E5B6782D2FAF}"/>
          </ac:cxnSpMkLst>
        </pc:cxnChg>
        <pc:cxnChg chg="add del mod">
          <ac:chgData name="Jeff Anderson" userId="b0568678-855b-48d6-8d82-5e7999abd0fa" providerId="ADAL" clId="{A42AED07-3983-4711-BC07-6D2173A0BA62}" dt="2025-10-08T21:54:02.500" v="6062" actId="478"/>
          <ac:cxnSpMkLst>
            <pc:docMk/>
            <pc:sldMk cId="334915534" sldId="265"/>
            <ac:cxnSpMk id="4122" creationId="{53F887FE-51EB-EE06-A78A-786CAFBF6F5A}"/>
          </ac:cxnSpMkLst>
        </pc:cxnChg>
        <pc:cxnChg chg="add del mod">
          <ac:chgData name="Jeff Anderson" userId="b0568678-855b-48d6-8d82-5e7999abd0fa" providerId="ADAL" clId="{A42AED07-3983-4711-BC07-6D2173A0BA62}" dt="2025-10-08T23:01:36.656" v="7109" actId="478"/>
          <ac:cxnSpMkLst>
            <pc:docMk/>
            <pc:sldMk cId="334915534" sldId="265"/>
            <ac:cxnSpMk id="4125" creationId="{D36BA815-FF14-55B1-4443-2637EB0CFC17}"/>
          </ac:cxnSpMkLst>
        </pc:cxnChg>
        <pc:cxnChg chg="add del mod">
          <ac:chgData name="Jeff Anderson" userId="b0568678-855b-48d6-8d82-5e7999abd0fa" providerId="ADAL" clId="{A42AED07-3983-4711-BC07-6D2173A0BA62}" dt="2025-10-08T23:01:33.928" v="7108" actId="478"/>
          <ac:cxnSpMkLst>
            <pc:docMk/>
            <pc:sldMk cId="334915534" sldId="265"/>
            <ac:cxnSpMk id="4129" creationId="{69954C2D-86E2-915A-30EC-B8DE42AA7AD3}"/>
          </ac:cxnSpMkLst>
        </pc:cxnChg>
        <pc:cxnChg chg="add del mod">
          <ac:chgData name="Jeff Anderson" userId="b0568678-855b-48d6-8d82-5e7999abd0fa" providerId="ADAL" clId="{A42AED07-3983-4711-BC07-6D2173A0BA62}" dt="2025-10-08T23:01:32.096" v="7107" actId="478"/>
          <ac:cxnSpMkLst>
            <pc:docMk/>
            <pc:sldMk cId="334915534" sldId="265"/>
            <ac:cxnSpMk id="4130" creationId="{3AF2437C-10CD-0586-0D17-6BF0CFA6F2D9}"/>
          </ac:cxnSpMkLst>
        </pc:cxnChg>
        <pc:cxnChg chg="add del mod">
          <ac:chgData name="Jeff Anderson" userId="b0568678-855b-48d6-8d82-5e7999abd0fa" providerId="ADAL" clId="{A42AED07-3983-4711-BC07-6D2173A0BA62}" dt="2025-10-08T22:05:24.030" v="6196" actId="478"/>
          <ac:cxnSpMkLst>
            <pc:docMk/>
            <pc:sldMk cId="334915534" sldId="265"/>
            <ac:cxnSpMk id="4156" creationId="{6B60FA40-5C4C-0542-4479-159752956398}"/>
          </ac:cxnSpMkLst>
        </pc:cxnChg>
      </pc:sldChg>
      <pc:sldChg chg="add">
        <pc:chgData name="Jeff Anderson" userId="b0568678-855b-48d6-8d82-5e7999abd0fa" providerId="ADAL" clId="{A42AED07-3983-4711-BC07-6D2173A0BA62}" dt="2025-10-08T19:05:44.694" v="142"/>
        <pc:sldMkLst>
          <pc:docMk/>
          <pc:sldMk cId="0" sldId="268"/>
        </pc:sldMkLst>
      </pc:sldChg>
      <pc:sldChg chg="addSp delSp modSp add mod">
        <pc:chgData name="Jeff Anderson" userId="b0568678-855b-48d6-8d82-5e7999abd0fa" providerId="ADAL" clId="{A42AED07-3983-4711-BC07-6D2173A0BA62}" dt="2025-10-08T21:12:34.949" v="4319" actId="20577"/>
        <pc:sldMkLst>
          <pc:docMk/>
          <pc:sldMk cId="429791009" sldId="269"/>
        </pc:sldMkLst>
        <pc:spChg chg="del mod">
          <ac:chgData name="Jeff Anderson" userId="b0568678-855b-48d6-8d82-5e7999abd0fa" providerId="ADAL" clId="{A42AED07-3983-4711-BC07-6D2173A0BA62}" dt="2025-10-08T20:15:01.395" v="2181" actId="478"/>
          <ac:spMkLst>
            <pc:docMk/>
            <pc:sldMk cId="429791009" sldId="269"/>
            <ac:spMk id="2" creationId="{DEC7EDF4-48D8-4772-E1FE-03CC9906143D}"/>
          </ac:spMkLst>
        </pc:spChg>
        <pc:spChg chg="del mod">
          <ac:chgData name="Jeff Anderson" userId="b0568678-855b-48d6-8d82-5e7999abd0fa" providerId="ADAL" clId="{A42AED07-3983-4711-BC07-6D2173A0BA62}" dt="2025-10-08T20:27:18.005" v="2778" actId="478"/>
          <ac:spMkLst>
            <pc:docMk/>
            <pc:sldMk cId="429791009" sldId="269"/>
            <ac:spMk id="3" creationId="{89EA9358-8E5A-F558-E3AC-62C5CE12822A}"/>
          </ac:spMkLst>
        </pc:spChg>
        <pc:spChg chg="mod">
          <ac:chgData name="Jeff Anderson" userId="b0568678-855b-48d6-8d82-5e7999abd0fa" providerId="ADAL" clId="{A42AED07-3983-4711-BC07-6D2173A0BA62}" dt="2025-10-08T20:50:33.888" v="3704" actId="403"/>
          <ac:spMkLst>
            <pc:docMk/>
            <pc:sldMk cId="429791009" sldId="269"/>
            <ac:spMk id="5" creationId="{2D6F8744-A063-3893-6E2E-7FEADA427CAE}"/>
          </ac:spMkLst>
        </pc:spChg>
        <pc:spChg chg="mod">
          <ac:chgData name="Jeff Anderson" userId="b0568678-855b-48d6-8d82-5e7999abd0fa" providerId="ADAL" clId="{A42AED07-3983-4711-BC07-6D2173A0BA62}" dt="2025-10-08T20:36:01.174" v="3266" actId="20577"/>
          <ac:spMkLst>
            <pc:docMk/>
            <pc:sldMk cId="429791009" sldId="269"/>
            <ac:spMk id="8" creationId="{CFD639DB-6A55-86E0-C4AC-AA2E29DE4F10}"/>
          </ac:spMkLst>
        </pc:spChg>
        <pc:spChg chg="del mod">
          <ac:chgData name="Jeff Anderson" userId="b0568678-855b-48d6-8d82-5e7999abd0fa" providerId="ADAL" clId="{A42AED07-3983-4711-BC07-6D2173A0BA62}" dt="2025-10-08T20:17:44.563" v="2252" actId="478"/>
          <ac:spMkLst>
            <pc:docMk/>
            <pc:sldMk cId="429791009" sldId="269"/>
            <ac:spMk id="9" creationId="{A1D72697-2775-27CA-CBA5-F0B456F023A6}"/>
          </ac:spMkLst>
        </pc:spChg>
        <pc:spChg chg="del mod">
          <ac:chgData name="Jeff Anderson" userId="b0568678-855b-48d6-8d82-5e7999abd0fa" providerId="ADAL" clId="{A42AED07-3983-4711-BC07-6D2173A0BA62}" dt="2025-10-08T20:25:50.922" v="2711" actId="478"/>
          <ac:spMkLst>
            <pc:docMk/>
            <pc:sldMk cId="429791009" sldId="269"/>
            <ac:spMk id="12" creationId="{97297E6A-76DB-FC14-0863-BA97E734C07F}"/>
          </ac:spMkLst>
        </pc:spChg>
        <pc:spChg chg="del mod">
          <ac:chgData name="Jeff Anderson" userId="b0568678-855b-48d6-8d82-5e7999abd0fa" providerId="ADAL" clId="{A42AED07-3983-4711-BC07-6D2173A0BA62}" dt="2025-10-08T20:16:01.386" v="2204" actId="478"/>
          <ac:spMkLst>
            <pc:docMk/>
            <pc:sldMk cId="429791009" sldId="269"/>
            <ac:spMk id="18" creationId="{BE0EDC3D-0357-F978-E97D-827054EA3F1F}"/>
          </ac:spMkLst>
        </pc:spChg>
        <pc:spChg chg="add del">
          <ac:chgData name="Jeff Anderson" userId="b0568678-855b-48d6-8d82-5e7999abd0fa" providerId="ADAL" clId="{A42AED07-3983-4711-BC07-6D2173A0BA62}" dt="2025-10-08T20:04:04.822" v="1853" actId="22"/>
          <ac:spMkLst>
            <pc:docMk/>
            <pc:sldMk cId="429791009" sldId="269"/>
            <ac:spMk id="22" creationId="{76245AC7-2DBB-5456-6DC8-825A7331FD61}"/>
          </ac:spMkLst>
        </pc:spChg>
        <pc:spChg chg="del mod">
          <ac:chgData name="Jeff Anderson" userId="b0568678-855b-48d6-8d82-5e7999abd0fa" providerId="ADAL" clId="{A42AED07-3983-4711-BC07-6D2173A0BA62}" dt="2025-10-08T20:16:04.980" v="2206" actId="478"/>
          <ac:spMkLst>
            <pc:docMk/>
            <pc:sldMk cId="429791009" sldId="269"/>
            <ac:spMk id="24" creationId="{87119979-AE12-8B37-3D5B-DC79BE44149B}"/>
          </ac:spMkLst>
        </pc:spChg>
        <pc:spChg chg="add del mod">
          <ac:chgData name="Jeff Anderson" userId="b0568678-855b-48d6-8d82-5e7999abd0fa" providerId="ADAL" clId="{A42AED07-3983-4711-BC07-6D2173A0BA62}" dt="2025-10-08T20:14:54.591" v="2179" actId="478"/>
          <ac:spMkLst>
            <pc:docMk/>
            <pc:sldMk cId="429791009" sldId="269"/>
            <ac:spMk id="26" creationId="{702A6EE9-59C5-6D19-B2AF-BF0E500EC87D}"/>
          </ac:spMkLst>
        </pc:spChg>
        <pc:spChg chg="add mod">
          <ac:chgData name="Jeff Anderson" userId="b0568678-855b-48d6-8d82-5e7999abd0fa" providerId="ADAL" clId="{A42AED07-3983-4711-BC07-6D2173A0BA62}" dt="2025-10-08T20:49:29.854" v="3680" actId="1035"/>
          <ac:spMkLst>
            <pc:docMk/>
            <pc:sldMk cId="429791009" sldId="269"/>
            <ac:spMk id="29" creationId="{138711B7-8DB1-1057-CEFC-5750649E300D}"/>
          </ac:spMkLst>
        </pc:spChg>
        <pc:spChg chg="mod">
          <ac:chgData name="Jeff Anderson" userId="b0568678-855b-48d6-8d82-5e7999abd0fa" providerId="ADAL" clId="{A42AED07-3983-4711-BC07-6D2173A0BA62}" dt="2025-10-08T21:11:31.384" v="4305" actId="1076"/>
          <ac:spMkLst>
            <pc:docMk/>
            <pc:sldMk cId="429791009" sldId="269"/>
            <ac:spMk id="30" creationId="{4B5631E1-698A-1EB2-0408-50F2C5CD2FD2}"/>
          </ac:spMkLst>
        </pc:spChg>
        <pc:spChg chg="mod">
          <ac:chgData name="Jeff Anderson" userId="b0568678-855b-48d6-8d82-5e7999abd0fa" providerId="ADAL" clId="{A42AED07-3983-4711-BC07-6D2173A0BA62}" dt="2025-10-08T21:09:12.455" v="4209" actId="14100"/>
          <ac:spMkLst>
            <pc:docMk/>
            <pc:sldMk cId="429791009" sldId="269"/>
            <ac:spMk id="32" creationId="{2736C9FB-D87E-10E1-ED85-338349D9E611}"/>
          </ac:spMkLst>
        </pc:spChg>
        <pc:spChg chg="add del mod">
          <ac:chgData name="Jeff Anderson" userId="b0568678-855b-48d6-8d82-5e7999abd0fa" providerId="ADAL" clId="{A42AED07-3983-4711-BC07-6D2173A0BA62}" dt="2025-10-08T20:39:24.278" v="3351" actId="478"/>
          <ac:spMkLst>
            <pc:docMk/>
            <pc:sldMk cId="429791009" sldId="269"/>
            <ac:spMk id="33" creationId="{1CA66BCD-5915-438C-73F2-24F8E9F6266C}"/>
          </ac:spMkLst>
        </pc:spChg>
        <pc:spChg chg="mod">
          <ac:chgData name="Jeff Anderson" userId="b0568678-855b-48d6-8d82-5e7999abd0fa" providerId="ADAL" clId="{A42AED07-3983-4711-BC07-6D2173A0BA62}" dt="2025-10-08T20:03:02.520" v="1841" actId="1076"/>
          <ac:spMkLst>
            <pc:docMk/>
            <pc:sldMk cId="429791009" sldId="269"/>
            <ac:spMk id="34" creationId="{59153A6E-95B4-8141-8A51-0DEFEDAB2830}"/>
          </ac:spMkLst>
        </pc:spChg>
        <pc:spChg chg="mod">
          <ac:chgData name="Jeff Anderson" userId="b0568678-855b-48d6-8d82-5e7999abd0fa" providerId="ADAL" clId="{A42AED07-3983-4711-BC07-6D2173A0BA62}" dt="2025-10-08T21:09:39.924" v="4218" actId="20577"/>
          <ac:spMkLst>
            <pc:docMk/>
            <pc:sldMk cId="429791009" sldId="269"/>
            <ac:spMk id="35" creationId="{543F61F0-345D-2315-1F63-BC6548ED4AC2}"/>
          </ac:spMkLst>
        </pc:spChg>
        <pc:spChg chg="del mod">
          <ac:chgData name="Jeff Anderson" userId="b0568678-855b-48d6-8d82-5e7999abd0fa" providerId="ADAL" clId="{A42AED07-3983-4711-BC07-6D2173A0BA62}" dt="2025-10-08T20:03:09.439" v="1844" actId="478"/>
          <ac:spMkLst>
            <pc:docMk/>
            <pc:sldMk cId="429791009" sldId="269"/>
            <ac:spMk id="38" creationId="{621E61F5-72F9-E486-9EE1-030CFDBF1FAB}"/>
          </ac:spMkLst>
        </pc:spChg>
        <pc:spChg chg="add mod">
          <ac:chgData name="Jeff Anderson" userId="b0568678-855b-48d6-8d82-5e7999abd0fa" providerId="ADAL" clId="{A42AED07-3983-4711-BC07-6D2173A0BA62}" dt="2025-10-08T21:11:02.823" v="4286" actId="1076"/>
          <ac:spMkLst>
            <pc:docMk/>
            <pc:sldMk cId="429791009" sldId="269"/>
            <ac:spMk id="40" creationId="{C096DA90-2758-D3D9-92B6-948CF48305EE}"/>
          </ac:spMkLst>
        </pc:spChg>
        <pc:spChg chg="add mod">
          <ac:chgData name="Jeff Anderson" userId="b0568678-855b-48d6-8d82-5e7999abd0fa" providerId="ADAL" clId="{A42AED07-3983-4711-BC07-6D2173A0BA62}" dt="2025-10-08T21:12:02.949" v="4313" actId="20577"/>
          <ac:spMkLst>
            <pc:docMk/>
            <pc:sldMk cId="429791009" sldId="269"/>
            <ac:spMk id="41" creationId="{0DA5344A-FD2E-5943-43C5-E7E45C5C7BBB}"/>
          </ac:spMkLst>
        </pc:spChg>
        <pc:spChg chg="add del">
          <ac:chgData name="Jeff Anderson" userId="b0568678-855b-48d6-8d82-5e7999abd0fa" providerId="ADAL" clId="{A42AED07-3983-4711-BC07-6D2173A0BA62}" dt="2025-10-08T20:57:27.352" v="3888" actId="22"/>
          <ac:spMkLst>
            <pc:docMk/>
            <pc:sldMk cId="429791009" sldId="269"/>
            <ac:spMk id="43" creationId="{6CEFF18A-3EB7-F709-964A-6D1DFCAD6B0F}"/>
          </ac:spMkLst>
        </pc:spChg>
        <pc:spChg chg="add del mod">
          <ac:chgData name="Jeff Anderson" userId="b0568678-855b-48d6-8d82-5e7999abd0fa" providerId="ADAL" clId="{A42AED07-3983-4711-BC07-6D2173A0BA62}" dt="2025-10-08T21:04:33.062" v="4017" actId="478"/>
          <ac:spMkLst>
            <pc:docMk/>
            <pc:sldMk cId="429791009" sldId="269"/>
            <ac:spMk id="45" creationId="{E288D699-CE05-DBE9-D7A8-57915DFB430B}"/>
          </ac:spMkLst>
        </pc:spChg>
        <pc:spChg chg="add del">
          <ac:chgData name="Jeff Anderson" userId="b0568678-855b-48d6-8d82-5e7999abd0fa" providerId="ADAL" clId="{A42AED07-3983-4711-BC07-6D2173A0BA62}" dt="2025-10-08T20:57:49.694" v="3898" actId="22"/>
          <ac:spMkLst>
            <pc:docMk/>
            <pc:sldMk cId="429791009" sldId="269"/>
            <ac:spMk id="47" creationId="{419081D2-01BE-1C35-74C0-35E6CC29832C}"/>
          </ac:spMkLst>
        </pc:spChg>
        <pc:spChg chg="add del mod">
          <ac:chgData name="Jeff Anderson" userId="b0568678-855b-48d6-8d82-5e7999abd0fa" providerId="ADAL" clId="{A42AED07-3983-4711-BC07-6D2173A0BA62}" dt="2025-10-08T21:08:30.719" v="4185"/>
          <ac:spMkLst>
            <pc:docMk/>
            <pc:sldMk cId="429791009" sldId="269"/>
            <ac:spMk id="49" creationId="{0DFD610D-568F-FA90-ED88-6AD0D7F12B0D}"/>
          </ac:spMkLst>
        </pc:spChg>
        <pc:spChg chg="add del">
          <ac:chgData name="Jeff Anderson" userId="b0568678-855b-48d6-8d82-5e7999abd0fa" providerId="ADAL" clId="{A42AED07-3983-4711-BC07-6D2173A0BA62}" dt="2025-10-08T20:58:04.691" v="3903" actId="22"/>
          <ac:spMkLst>
            <pc:docMk/>
            <pc:sldMk cId="429791009" sldId="269"/>
            <ac:spMk id="51" creationId="{C2ED699E-9F86-310D-5E08-1B1AE7FAC543}"/>
          </ac:spMkLst>
        </pc:spChg>
        <pc:spChg chg="add del mod">
          <ac:chgData name="Jeff Anderson" userId="b0568678-855b-48d6-8d82-5e7999abd0fa" providerId="ADAL" clId="{A42AED07-3983-4711-BC07-6D2173A0BA62}" dt="2025-10-08T21:08:30.717" v="4183" actId="478"/>
          <ac:spMkLst>
            <pc:docMk/>
            <pc:sldMk cId="429791009" sldId="269"/>
            <ac:spMk id="53" creationId="{CC55FD61-6C3F-EFB4-93D0-E5F5F98A4775}"/>
          </ac:spMkLst>
        </pc:spChg>
        <pc:spChg chg="add del">
          <ac:chgData name="Jeff Anderson" userId="b0568678-855b-48d6-8d82-5e7999abd0fa" providerId="ADAL" clId="{A42AED07-3983-4711-BC07-6D2173A0BA62}" dt="2025-10-08T20:58:26.134" v="3909" actId="22"/>
          <ac:spMkLst>
            <pc:docMk/>
            <pc:sldMk cId="429791009" sldId="269"/>
            <ac:spMk id="55" creationId="{77373AFB-9805-BA6A-73B8-5DBE0EF1A79A}"/>
          </ac:spMkLst>
        </pc:spChg>
        <pc:spChg chg="add del mod">
          <ac:chgData name="Jeff Anderson" userId="b0568678-855b-48d6-8d82-5e7999abd0fa" providerId="ADAL" clId="{A42AED07-3983-4711-BC07-6D2173A0BA62}" dt="2025-10-08T21:08:30.722" v="4187"/>
          <ac:spMkLst>
            <pc:docMk/>
            <pc:sldMk cId="429791009" sldId="269"/>
            <ac:spMk id="57" creationId="{EC1571AF-AA23-3A67-45A5-5C22B3E17DC1}"/>
          </ac:spMkLst>
        </pc:spChg>
        <pc:spChg chg="add del">
          <ac:chgData name="Jeff Anderson" userId="b0568678-855b-48d6-8d82-5e7999abd0fa" providerId="ADAL" clId="{A42AED07-3983-4711-BC07-6D2173A0BA62}" dt="2025-10-08T21:03:05.741" v="3996" actId="22"/>
          <ac:spMkLst>
            <pc:docMk/>
            <pc:sldMk cId="429791009" sldId="269"/>
            <ac:spMk id="59" creationId="{85FA6A16-B62E-2671-10C3-44F00481E4B1}"/>
          </ac:spMkLst>
        </pc:spChg>
        <pc:spChg chg="add del mod">
          <ac:chgData name="Jeff Anderson" userId="b0568678-855b-48d6-8d82-5e7999abd0fa" providerId="ADAL" clId="{A42AED07-3983-4711-BC07-6D2173A0BA62}" dt="2025-10-08T21:08:49.383" v="4201"/>
          <ac:spMkLst>
            <pc:docMk/>
            <pc:sldMk cId="429791009" sldId="269"/>
            <ac:spMk id="61" creationId="{712AED04-5E93-B53C-78C9-768AE3A8A15C}"/>
          </ac:spMkLst>
        </pc:spChg>
        <pc:spChg chg="add del">
          <ac:chgData name="Jeff Anderson" userId="b0568678-855b-48d6-8d82-5e7999abd0fa" providerId="ADAL" clId="{A42AED07-3983-4711-BC07-6D2173A0BA62}" dt="2025-10-08T21:03:39.007" v="4002" actId="22"/>
          <ac:spMkLst>
            <pc:docMk/>
            <pc:sldMk cId="429791009" sldId="269"/>
            <ac:spMk id="63" creationId="{6C044C75-DD4D-9CE3-7CF4-A49614DAB6B5}"/>
          </ac:spMkLst>
        </pc:spChg>
        <pc:spChg chg="add del mod">
          <ac:chgData name="Jeff Anderson" userId="b0568678-855b-48d6-8d82-5e7999abd0fa" providerId="ADAL" clId="{A42AED07-3983-4711-BC07-6D2173A0BA62}" dt="2025-10-08T21:08:56.151" v="4204"/>
          <ac:spMkLst>
            <pc:docMk/>
            <pc:sldMk cId="429791009" sldId="269"/>
            <ac:spMk id="65" creationId="{14A7D974-9E77-A9BD-1A1D-B022AB50F921}"/>
          </ac:spMkLst>
        </pc:spChg>
        <pc:spChg chg="add mod">
          <ac:chgData name="Jeff Anderson" userId="b0568678-855b-48d6-8d82-5e7999abd0fa" providerId="ADAL" clId="{A42AED07-3983-4711-BC07-6D2173A0BA62}" dt="2025-10-08T21:12:34.949" v="4319" actId="20577"/>
          <ac:spMkLst>
            <pc:docMk/>
            <pc:sldMk cId="429791009" sldId="269"/>
            <ac:spMk id="67" creationId="{33FAACC2-B94B-98D7-3828-24E723F7E733}"/>
          </ac:spMkLst>
        </pc:spChg>
        <pc:picChg chg="del mod">
          <ac:chgData name="Jeff Anderson" userId="b0568678-855b-48d6-8d82-5e7999abd0fa" providerId="ADAL" clId="{A42AED07-3983-4711-BC07-6D2173A0BA62}" dt="2025-10-08T20:46:32.659" v="3487" actId="478"/>
          <ac:picMkLst>
            <pc:docMk/>
            <pc:sldMk cId="429791009" sldId="269"/>
            <ac:picMk id="25" creationId="{CFCF8033-86A8-D9F7-3640-9543417C1ECC}"/>
          </ac:picMkLst>
        </pc:picChg>
        <pc:picChg chg="del mod">
          <ac:chgData name="Jeff Anderson" userId="b0568678-855b-48d6-8d82-5e7999abd0fa" providerId="ADAL" clId="{A42AED07-3983-4711-BC07-6D2173A0BA62}" dt="2025-10-08T20:46:37.650" v="3488" actId="478"/>
          <ac:picMkLst>
            <pc:docMk/>
            <pc:sldMk cId="429791009" sldId="269"/>
            <ac:picMk id="28" creationId="{4663EFAC-13DC-78AD-0157-3A8A250E0C9F}"/>
          </ac:picMkLst>
        </pc:picChg>
        <pc:cxnChg chg="del mod">
          <ac:chgData name="Jeff Anderson" userId="b0568678-855b-48d6-8d82-5e7999abd0fa" providerId="ADAL" clId="{A42AED07-3983-4711-BC07-6D2173A0BA62}" dt="2025-10-08T20:16:11.716" v="2208" actId="478"/>
          <ac:cxnSpMkLst>
            <pc:docMk/>
            <pc:sldMk cId="429791009" sldId="269"/>
            <ac:cxnSpMk id="4" creationId="{8D15E9C0-F273-D03C-8379-C1468F602A47}"/>
          </ac:cxnSpMkLst>
        </pc:cxnChg>
        <pc:cxnChg chg="del mod">
          <ac:chgData name="Jeff Anderson" userId="b0568678-855b-48d6-8d82-5e7999abd0fa" providerId="ADAL" clId="{A42AED07-3983-4711-BC07-6D2173A0BA62}" dt="2025-10-08T20:11:00.586" v="2132" actId="478"/>
          <ac:cxnSpMkLst>
            <pc:docMk/>
            <pc:sldMk cId="429791009" sldId="269"/>
            <ac:cxnSpMk id="6" creationId="{4DF21A66-5B78-7B84-0FF3-309D6CFE6DE0}"/>
          </ac:cxnSpMkLst>
        </pc:cxnChg>
        <pc:cxnChg chg="mod">
          <ac:chgData name="Jeff Anderson" userId="b0568678-855b-48d6-8d82-5e7999abd0fa" providerId="ADAL" clId="{A42AED07-3983-4711-BC07-6D2173A0BA62}" dt="2025-10-08T20:00:42.254" v="1794" actId="14100"/>
          <ac:cxnSpMkLst>
            <pc:docMk/>
            <pc:sldMk cId="429791009" sldId="269"/>
            <ac:cxnSpMk id="16" creationId="{E8187414-386D-086C-57E3-96FE9F9765C9}"/>
          </ac:cxnSpMkLst>
        </pc:cxnChg>
        <pc:cxnChg chg="mod ord">
          <ac:chgData name="Jeff Anderson" userId="b0568678-855b-48d6-8d82-5e7999abd0fa" providerId="ADAL" clId="{A42AED07-3983-4711-BC07-6D2173A0BA62}" dt="2025-10-08T20:49:37.555" v="3681" actId="1035"/>
          <ac:cxnSpMkLst>
            <pc:docMk/>
            <pc:sldMk cId="429791009" sldId="269"/>
            <ac:cxnSpMk id="21" creationId="{78E1248C-3601-DD42-93E5-2D42ECD85A69}"/>
          </ac:cxnSpMkLst>
        </pc:cxnChg>
        <pc:cxnChg chg="add mod ord">
          <ac:chgData name="Jeff Anderson" userId="b0568678-855b-48d6-8d82-5e7999abd0fa" providerId="ADAL" clId="{A42AED07-3983-4711-BC07-6D2173A0BA62}" dt="2025-10-08T20:46:46.540" v="3511" actId="1036"/>
          <ac:cxnSpMkLst>
            <pc:docMk/>
            <pc:sldMk cId="429791009" sldId="269"/>
            <ac:cxnSpMk id="36" creationId="{794BB7C8-036A-E4FE-9144-C2EBF8B693D1}"/>
          </ac:cxnSpMkLst>
        </pc:cxnChg>
      </pc:sldChg>
      <pc:sldChg chg="add del setBg">
        <pc:chgData name="Jeff Anderson" userId="b0568678-855b-48d6-8d82-5e7999abd0fa" providerId="ADAL" clId="{A42AED07-3983-4711-BC07-6D2173A0BA62}" dt="2025-10-08T20:00:16.304" v="1788"/>
        <pc:sldMkLst>
          <pc:docMk/>
          <pc:sldMk cId="951417508" sldId="269"/>
        </pc:sldMkLst>
      </pc:sldChg>
      <pc:sldChg chg="modSp mod ord">
        <pc:chgData name="Jeff Anderson" userId="b0568678-855b-48d6-8d82-5e7999abd0fa" providerId="ADAL" clId="{A42AED07-3983-4711-BC07-6D2173A0BA62}" dt="2025-10-09T14:55:06.701" v="9490" actId="1076"/>
        <pc:sldMkLst>
          <pc:docMk/>
          <pc:sldMk cId="2266244545" sldId="270"/>
        </pc:sldMkLst>
        <pc:spChg chg="mod">
          <ac:chgData name="Jeff Anderson" userId="b0568678-855b-48d6-8d82-5e7999abd0fa" providerId="ADAL" clId="{A42AED07-3983-4711-BC07-6D2173A0BA62}" dt="2025-10-09T14:55:06.701" v="9490" actId="1076"/>
          <ac:spMkLst>
            <pc:docMk/>
            <pc:sldMk cId="2266244545" sldId="270"/>
            <ac:spMk id="7" creationId="{130BA4CD-8891-4B10-AD0C-65AC8CE184BA}"/>
          </ac:spMkLst>
        </pc:spChg>
        <pc:spChg chg="mod">
          <ac:chgData name="Jeff Anderson" userId="b0568678-855b-48d6-8d82-5e7999abd0fa" providerId="ADAL" clId="{A42AED07-3983-4711-BC07-6D2173A0BA62}" dt="2025-10-09T14:09:00.982" v="7658" actId="1076"/>
          <ac:spMkLst>
            <pc:docMk/>
            <pc:sldMk cId="2266244545" sldId="270"/>
            <ac:spMk id="26" creationId="{0CC7F23D-2267-C147-F64E-3FA706A1E7E5}"/>
          </ac:spMkLst>
        </pc:spChg>
      </pc:sldChg>
      <pc:sldChg chg="modSp mod ord">
        <pc:chgData name="Jeff Anderson" userId="b0568678-855b-48d6-8d82-5e7999abd0fa" providerId="ADAL" clId="{A42AED07-3983-4711-BC07-6D2173A0BA62}" dt="2025-10-09T14:52:14.369" v="9435"/>
        <pc:sldMkLst>
          <pc:docMk/>
          <pc:sldMk cId="1215668548" sldId="271"/>
        </pc:sldMkLst>
        <pc:spChg chg="mod">
          <ac:chgData name="Jeff Anderson" userId="b0568678-855b-48d6-8d82-5e7999abd0fa" providerId="ADAL" clId="{A42AED07-3983-4711-BC07-6D2173A0BA62}" dt="2025-10-09T14:52:05.095" v="9431" actId="14100"/>
          <ac:spMkLst>
            <pc:docMk/>
            <pc:sldMk cId="1215668548" sldId="271"/>
            <ac:spMk id="37" creationId="{8A9853C4-D5F4-C000-49B4-5EA022082DA7}"/>
          </ac:spMkLst>
        </pc:spChg>
      </pc:sldChg>
      <pc:sldChg chg="addSp modSp add mod">
        <pc:chgData name="Jeff Anderson" userId="b0568678-855b-48d6-8d82-5e7999abd0fa" providerId="ADAL" clId="{A42AED07-3983-4711-BC07-6D2173A0BA62}" dt="2025-10-09T14:47:04.076" v="9319" actId="20577"/>
        <pc:sldMkLst>
          <pc:docMk/>
          <pc:sldMk cId="3536534323" sldId="272"/>
        </pc:sldMkLst>
        <pc:spChg chg="add mod">
          <ac:chgData name="Jeff Anderson" userId="b0568678-855b-48d6-8d82-5e7999abd0fa" providerId="ADAL" clId="{A42AED07-3983-4711-BC07-6D2173A0BA62}" dt="2025-10-09T14:34:11.418" v="8539" actId="1076"/>
          <ac:spMkLst>
            <pc:docMk/>
            <pc:sldMk cId="3536534323" sldId="272"/>
            <ac:spMk id="2" creationId="{9EA6E65F-C28C-060B-3B5D-7E984E842A96}"/>
          </ac:spMkLst>
        </pc:spChg>
        <pc:spChg chg="add mod">
          <ac:chgData name="Jeff Anderson" userId="b0568678-855b-48d6-8d82-5e7999abd0fa" providerId="ADAL" clId="{A42AED07-3983-4711-BC07-6D2173A0BA62}" dt="2025-10-09T14:35:25.278" v="8641" actId="20577"/>
          <ac:spMkLst>
            <pc:docMk/>
            <pc:sldMk cId="3536534323" sldId="272"/>
            <ac:spMk id="4" creationId="{DEFC9D20-0EFD-CFE1-08B5-828A49FDC5BE}"/>
          </ac:spMkLst>
        </pc:spChg>
        <pc:spChg chg="add mod">
          <ac:chgData name="Jeff Anderson" userId="b0568678-855b-48d6-8d82-5e7999abd0fa" providerId="ADAL" clId="{A42AED07-3983-4711-BC07-6D2173A0BA62}" dt="2025-10-09T14:46:51.924" v="9316" actId="20577"/>
          <ac:spMkLst>
            <pc:docMk/>
            <pc:sldMk cId="3536534323" sldId="272"/>
            <ac:spMk id="5" creationId="{A88E9837-AC29-4024-1CED-AC9667D81C80}"/>
          </ac:spMkLst>
        </pc:spChg>
        <pc:spChg chg="mod">
          <ac:chgData name="Jeff Anderson" userId="b0568678-855b-48d6-8d82-5e7999abd0fa" providerId="ADAL" clId="{A42AED07-3983-4711-BC07-6D2173A0BA62}" dt="2025-10-09T14:47:01.689" v="9317" actId="1076"/>
          <ac:spMkLst>
            <pc:docMk/>
            <pc:sldMk cId="3536534323" sldId="272"/>
            <ac:spMk id="12" creationId="{E2BAEC66-9586-0382-7E97-6D2F000B14A8}"/>
          </ac:spMkLst>
        </pc:spChg>
        <pc:spChg chg="mod">
          <ac:chgData name="Jeff Anderson" userId="b0568678-855b-48d6-8d82-5e7999abd0fa" providerId="ADAL" clId="{A42AED07-3983-4711-BC07-6D2173A0BA62}" dt="2025-10-09T14:30:04.150" v="8344" actId="1076"/>
          <ac:spMkLst>
            <pc:docMk/>
            <pc:sldMk cId="3536534323" sldId="272"/>
            <ac:spMk id="14" creationId="{F289D5C2-CEA5-CE87-48A8-8FB9B0F0DCF5}"/>
          </ac:spMkLst>
        </pc:spChg>
        <pc:spChg chg="mod">
          <ac:chgData name="Jeff Anderson" userId="b0568678-855b-48d6-8d82-5e7999abd0fa" providerId="ADAL" clId="{A42AED07-3983-4711-BC07-6D2173A0BA62}" dt="2025-10-09T14:28:04.620" v="8281" actId="1076"/>
          <ac:spMkLst>
            <pc:docMk/>
            <pc:sldMk cId="3536534323" sldId="272"/>
            <ac:spMk id="19" creationId="{089F08F4-23FB-2FE3-96FF-F364812379D4}"/>
          </ac:spMkLst>
        </pc:spChg>
        <pc:spChg chg="mod">
          <ac:chgData name="Jeff Anderson" userId="b0568678-855b-48d6-8d82-5e7999abd0fa" providerId="ADAL" clId="{A42AED07-3983-4711-BC07-6D2173A0BA62}" dt="2025-10-09T14:28:04.620" v="8281" actId="1076"/>
          <ac:spMkLst>
            <pc:docMk/>
            <pc:sldMk cId="3536534323" sldId="272"/>
            <ac:spMk id="21" creationId="{9AE8C687-B857-657E-5121-96271E998CEF}"/>
          </ac:spMkLst>
        </pc:spChg>
        <pc:spChg chg="mod">
          <ac:chgData name="Jeff Anderson" userId="b0568678-855b-48d6-8d82-5e7999abd0fa" providerId="ADAL" clId="{A42AED07-3983-4711-BC07-6D2173A0BA62}" dt="2025-10-09T14:30:04.150" v="8344" actId="1076"/>
          <ac:spMkLst>
            <pc:docMk/>
            <pc:sldMk cId="3536534323" sldId="272"/>
            <ac:spMk id="22" creationId="{2D87A8BB-7A05-2446-4F3F-017819920B38}"/>
          </ac:spMkLst>
        </pc:spChg>
        <pc:spChg chg="mod">
          <ac:chgData name="Jeff Anderson" userId="b0568678-855b-48d6-8d82-5e7999abd0fa" providerId="ADAL" clId="{A42AED07-3983-4711-BC07-6D2173A0BA62}" dt="2025-10-09T14:28:04.620" v="8281" actId="1076"/>
          <ac:spMkLst>
            <pc:docMk/>
            <pc:sldMk cId="3536534323" sldId="272"/>
            <ac:spMk id="23" creationId="{4F8D8815-D987-176F-AF80-44E98E627C25}"/>
          </ac:spMkLst>
        </pc:spChg>
        <pc:spChg chg="mod">
          <ac:chgData name="Jeff Anderson" userId="b0568678-855b-48d6-8d82-5e7999abd0fa" providerId="ADAL" clId="{A42AED07-3983-4711-BC07-6D2173A0BA62}" dt="2025-10-09T14:30:56.008" v="8381" actId="21"/>
          <ac:spMkLst>
            <pc:docMk/>
            <pc:sldMk cId="3536534323" sldId="272"/>
            <ac:spMk id="24" creationId="{D1C00928-2924-45DC-A5D4-1407182B4EB8}"/>
          </ac:spMkLst>
        </pc:spChg>
        <pc:spChg chg="mod">
          <ac:chgData name="Jeff Anderson" userId="b0568678-855b-48d6-8d82-5e7999abd0fa" providerId="ADAL" clId="{A42AED07-3983-4711-BC07-6D2173A0BA62}" dt="2025-10-09T14:32:31.580" v="8469" actId="20577"/>
          <ac:spMkLst>
            <pc:docMk/>
            <pc:sldMk cId="3536534323" sldId="272"/>
            <ac:spMk id="46" creationId="{6B9B0559-0B6E-0340-D072-A77BCCC1DB56}"/>
          </ac:spMkLst>
        </pc:spChg>
        <pc:spChg chg="mod">
          <ac:chgData name="Jeff Anderson" userId="b0568678-855b-48d6-8d82-5e7999abd0fa" providerId="ADAL" clId="{A42AED07-3983-4711-BC07-6D2173A0BA62}" dt="2025-10-09T14:42:58.596" v="9124" actId="20577"/>
          <ac:spMkLst>
            <pc:docMk/>
            <pc:sldMk cId="3536534323" sldId="272"/>
            <ac:spMk id="48" creationId="{65B66D86-726B-E9CB-7BA5-DCD3EAB1DC5D}"/>
          </ac:spMkLst>
        </pc:spChg>
        <pc:spChg chg="mod">
          <ac:chgData name="Jeff Anderson" userId="b0568678-855b-48d6-8d82-5e7999abd0fa" providerId="ADAL" clId="{A42AED07-3983-4711-BC07-6D2173A0BA62}" dt="2025-10-09T14:46:33.726" v="9290" actId="1076"/>
          <ac:spMkLst>
            <pc:docMk/>
            <pc:sldMk cId="3536534323" sldId="272"/>
            <ac:spMk id="49" creationId="{104ADC39-0F98-03B6-FA5D-7065AF6FF52B}"/>
          </ac:spMkLst>
        </pc:spChg>
        <pc:spChg chg="mod">
          <ac:chgData name="Jeff Anderson" userId="b0568678-855b-48d6-8d82-5e7999abd0fa" providerId="ADAL" clId="{A42AED07-3983-4711-BC07-6D2173A0BA62}" dt="2025-10-09T14:30:42.435" v="8363" actId="1076"/>
          <ac:spMkLst>
            <pc:docMk/>
            <pc:sldMk cId="3536534323" sldId="272"/>
            <ac:spMk id="98" creationId="{532B753F-46FE-5002-147F-3B11B9DA763A}"/>
          </ac:spMkLst>
        </pc:spChg>
        <pc:spChg chg="mod">
          <ac:chgData name="Jeff Anderson" userId="b0568678-855b-48d6-8d82-5e7999abd0fa" providerId="ADAL" clId="{A42AED07-3983-4711-BC07-6D2173A0BA62}" dt="2025-10-09T14:30:48.628" v="8379" actId="1076"/>
          <ac:spMkLst>
            <pc:docMk/>
            <pc:sldMk cId="3536534323" sldId="272"/>
            <ac:spMk id="100" creationId="{CD91216C-94F8-D1C5-5FA6-903B4DAFC6BA}"/>
          </ac:spMkLst>
        </pc:spChg>
        <pc:spChg chg="mod">
          <ac:chgData name="Jeff Anderson" userId="b0568678-855b-48d6-8d82-5e7999abd0fa" providerId="ADAL" clId="{A42AED07-3983-4711-BC07-6D2173A0BA62}" dt="2025-10-09T14:30:10.379" v="8345" actId="1076"/>
          <ac:spMkLst>
            <pc:docMk/>
            <pc:sldMk cId="3536534323" sldId="272"/>
            <ac:spMk id="101" creationId="{08E33C30-B6E8-EF95-2F87-4B8541B00249}"/>
          </ac:spMkLst>
        </pc:spChg>
        <pc:graphicFrameChg chg="mod modGraphic">
          <ac:chgData name="Jeff Anderson" userId="b0568678-855b-48d6-8d82-5e7999abd0fa" providerId="ADAL" clId="{A42AED07-3983-4711-BC07-6D2173A0BA62}" dt="2025-10-09T14:47:04.076" v="9319" actId="20577"/>
          <ac:graphicFrameMkLst>
            <pc:docMk/>
            <pc:sldMk cId="3536534323" sldId="272"/>
            <ac:graphicFrameMk id="37" creationId="{C883CA4A-EA84-22B1-9EDF-524903103658}"/>
          </ac:graphicFrameMkLst>
        </pc:graphicFrameChg>
        <pc:picChg chg="mod">
          <ac:chgData name="Jeff Anderson" userId="b0568678-855b-48d6-8d82-5e7999abd0fa" providerId="ADAL" clId="{A42AED07-3983-4711-BC07-6D2173A0BA62}" dt="2025-10-09T14:32:52.946" v="8478" actId="1076"/>
          <ac:picMkLst>
            <pc:docMk/>
            <pc:sldMk cId="3536534323" sldId="272"/>
            <ac:picMk id="25" creationId="{79131760-F1DF-8262-4519-399972B25DA3}"/>
          </ac:picMkLst>
        </pc:picChg>
        <pc:picChg chg="mod">
          <ac:chgData name="Jeff Anderson" userId="b0568678-855b-48d6-8d82-5e7999abd0fa" providerId="ADAL" clId="{A42AED07-3983-4711-BC07-6D2173A0BA62}" dt="2025-10-09T14:30:10.379" v="8345" actId="1076"/>
          <ac:picMkLst>
            <pc:docMk/>
            <pc:sldMk cId="3536534323" sldId="272"/>
            <ac:picMk id="40" creationId="{D7BD3773-F7D6-EB67-B73B-77D204540F35}"/>
          </ac:picMkLst>
        </pc:picChg>
        <pc:picChg chg="mod">
          <ac:chgData name="Jeff Anderson" userId="b0568678-855b-48d6-8d82-5e7999abd0fa" providerId="ADAL" clId="{A42AED07-3983-4711-BC07-6D2173A0BA62}" dt="2025-10-09T14:31:12.233" v="8384" actId="1076"/>
          <ac:picMkLst>
            <pc:docMk/>
            <pc:sldMk cId="3536534323" sldId="272"/>
            <ac:picMk id="41" creationId="{8A0E0C75-A68B-E39A-9209-DC8F25FA09B0}"/>
          </ac:picMkLst>
        </pc:picChg>
        <pc:picChg chg="mod">
          <ac:chgData name="Jeff Anderson" userId="b0568678-855b-48d6-8d82-5e7999abd0fa" providerId="ADAL" clId="{A42AED07-3983-4711-BC07-6D2173A0BA62}" dt="2025-10-09T14:31:12.233" v="8384" actId="1076"/>
          <ac:picMkLst>
            <pc:docMk/>
            <pc:sldMk cId="3536534323" sldId="272"/>
            <ac:picMk id="109" creationId="{679CCF89-A997-3BC6-F263-2ACB5EA88339}"/>
          </ac:picMkLst>
        </pc:picChg>
        <pc:cxnChg chg="add mod">
          <ac:chgData name="Jeff Anderson" userId="b0568678-855b-48d6-8d82-5e7999abd0fa" providerId="ADAL" clId="{A42AED07-3983-4711-BC07-6D2173A0BA62}" dt="2025-10-09T14:30:33.677" v="8360" actId="1076"/>
          <ac:cxnSpMkLst>
            <pc:docMk/>
            <pc:sldMk cId="3536534323" sldId="272"/>
            <ac:cxnSpMk id="3" creationId="{454D1101-335A-9103-6809-C4816E87D296}"/>
          </ac:cxnSpMkLst>
        </pc:cxnChg>
        <pc:cxnChg chg="mod">
          <ac:chgData name="Jeff Anderson" userId="b0568678-855b-48d6-8d82-5e7999abd0fa" providerId="ADAL" clId="{A42AED07-3983-4711-BC07-6D2173A0BA62}" dt="2025-10-09T14:30:38.194" v="8361" actId="1076"/>
          <ac:cxnSpMkLst>
            <pc:docMk/>
            <pc:sldMk cId="3536534323" sldId="272"/>
            <ac:cxnSpMk id="15" creationId="{1ECC082B-171D-B713-D716-67C8EE627860}"/>
          </ac:cxnSpMkLst>
        </pc:cxnChg>
        <pc:cxnChg chg="mod">
          <ac:chgData name="Jeff Anderson" userId="b0568678-855b-48d6-8d82-5e7999abd0fa" providerId="ADAL" clId="{A42AED07-3983-4711-BC07-6D2173A0BA62}" dt="2025-10-09T14:28:04.620" v="8281" actId="1076"/>
          <ac:cxnSpMkLst>
            <pc:docMk/>
            <pc:sldMk cId="3536534323" sldId="272"/>
            <ac:cxnSpMk id="20" creationId="{506E37FB-0974-91F1-D8E7-92D0EA2FECA5}"/>
          </ac:cxnSpMkLst>
        </pc:cxnChg>
        <pc:cxnChg chg="mod">
          <ac:chgData name="Jeff Anderson" userId="b0568678-855b-48d6-8d82-5e7999abd0fa" providerId="ADAL" clId="{A42AED07-3983-4711-BC07-6D2173A0BA62}" dt="2025-10-09T14:30:45.683" v="8378" actId="1038"/>
          <ac:cxnSpMkLst>
            <pc:docMk/>
            <pc:sldMk cId="3536534323" sldId="272"/>
            <ac:cxnSpMk id="99" creationId="{577DDFF9-EB72-5E89-7E15-DE64E68B71D1}"/>
          </ac:cxnSpMkLst>
        </pc:cxnChg>
      </pc:sldChg>
      <pc:sldChg chg="modSp del mod ord">
        <pc:chgData name="Jeff Anderson" userId="b0568678-855b-48d6-8d82-5e7999abd0fa" providerId="ADAL" clId="{A42AED07-3983-4711-BC07-6D2173A0BA62}" dt="2025-10-09T14:58:06.015" v="9671" actId="2696"/>
        <pc:sldMkLst>
          <pc:docMk/>
          <pc:sldMk cId="533562887" sldId="273"/>
        </pc:sldMkLst>
        <pc:spChg chg="mod">
          <ac:chgData name="Jeff Anderson" userId="b0568678-855b-48d6-8d82-5e7999abd0fa" providerId="ADAL" clId="{A42AED07-3983-4711-BC07-6D2173A0BA62}" dt="2025-10-09T14:57:56.965" v="9670" actId="20577"/>
          <ac:spMkLst>
            <pc:docMk/>
            <pc:sldMk cId="533562887" sldId="273"/>
            <ac:spMk id="9" creationId="{2B3B941F-4B3D-4F76-7E2F-BFCEB5ADD794}"/>
          </ac:spMkLst>
        </pc:spChg>
        <pc:spChg chg="mod">
          <ac:chgData name="Jeff Anderson" userId="b0568678-855b-48d6-8d82-5e7999abd0fa" providerId="ADAL" clId="{A42AED07-3983-4711-BC07-6D2173A0BA62}" dt="2025-10-09T14:55:56.434" v="9577" actId="27636"/>
          <ac:spMkLst>
            <pc:docMk/>
            <pc:sldMk cId="533562887" sldId="273"/>
            <ac:spMk id="10" creationId="{4A6BF701-EA91-039F-F9F5-25A0F71E4A8D}"/>
          </ac:spMkLst>
        </pc:spChg>
        <pc:spChg chg="mod">
          <ac:chgData name="Jeff Anderson" userId="b0568678-855b-48d6-8d82-5e7999abd0fa" providerId="ADAL" clId="{A42AED07-3983-4711-BC07-6D2173A0BA62}" dt="2025-10-09T14:56:30.812" v="9623" actId="20577"/>
          <ac:spMkLst>
            <pc:docMk/>
            <pc:sldMk cId="533562887" sldId="273"/>
            <ac:spMk id="11" creationId="{FB6A75BB-4334-2C09-6F73-35C7F83CE2C1}"/>
          </ac:spMkLst>
        </pc:spChg>
        <pc:spChg chg="mod">
          <ac:chgData name="Jeff Anderson" userId="b0568678-855b-48d6-8d82-5e7999abd0fa" providerId="ADAL" clId="{A42AED07-3983-4711-BC07-6D2173A0BA62}" dt="2025-10-09T14:56:39.368" v="9624" actId="21"/>
          <ac:spMkLst>
            <pc:docMk/>
            <pc:sldMk cId="533562887" sldId="273"/>
            <ac:spMk id="14" creationId="{EA1A1B3C-0362-2E82-FFFC-19081F94A53F}"/>
          </ac:spMkLst>
        </pc:spChg>
      </pc:sldChg>
      <pc:sldChg chg="modSp add mod ord modShow">
        <pc:chgData name="Jeff Anderson" userId="b0568678-855b-48d6-8d82-5e7999abd0fa" providerId="ADAL" clId="{A42AED07-3983-4711-BC07-6D2173A0BA62}" dt="2025-10-09T15:17:06.236" v="10498" actId="208"/>
        <pc:sldMkLst>
          <pc:docMk/>
          <pc:sldMk cId="3557392893" sldId="273"/>
        </pc:sldMkLst>
        <pc:spChg chg="mod">
          <ac:chgData name="Jeff Anderson" userId="b0568678-855b-48d6-8d82-5e7999abd0fa" providerId="ADAL" clId="{A42AED07-3983-4711-BC07-6D2173A0BA62}" dt="2025-10-09T15:15:46.417" v="10465" actId="948"/>
          <ac:spMkLst>
            <pc:docMk/>
            <pc:sldMk cId="3557392893" sldId="273"/>
            <ac:spMk id="9" creationId="{2B3B941F-4B3D-4F76-7E2F-BFCEB5ADD794}"/>
          </ac:spMkLst>
        </pc:spChg>
        <pc:spChg chg="mod">
          <ac:chgData name="Jeff Anderson" userId="b0568678-855b-48d6-8d82-5e7999abd0fa" providerId="ADAL" clId="{A42AED07-3983-4711-BC07-6D2173A0BA62}" dt="2025-10-09T14:58:43.119" v="9693" actId="5793"/>
          <ac:spMkLst>
            <pc:docMk/>
            <pc:sldMk cId="3557392893" sldId="273"/>
            <ac:spMk id="10" creationId="{4A6BF701-EA91-039F-F9F5-25A0F71E4A8D}"/>
          </ac:spMkLst>
        </pc:spChg>
        <pc:spChg chg="mod">
          <ac:chgData name="Jeff Anderson" userId="b0568678-855b-48d6-8d82-5e7999abd0fa" providerId="ADAL" clId="{A42AED07-3983-4711-BC07-6D2173A0BA62}" dt="2025-10-09T15:16:18.080" v="10477" actId="108"/>
          <ac:spMkLst>
            <pc:docMk/>
            <pc:sldMk cId="3557392893" sldId="273"/>
            <ac:spMk id="11" creationId="{FB6A75BB-4334-2C09-6F73-35C7F83CE2C1}"/>
          </ac:spMkLst>
        </pc:spChg>
        <pc:spChg chg="mod">
          <ac:chgData name="Jeff Anderson" userId="b0568678-855b-48d6-8d82-5e7999abd0fa" providerId="ADAL" clId="{A42AED07-3983-4711-BC07-6D2173A0BA62}" dt="2025-10-09T15:16:21.432" v="10479" actId="108"/>
          <ac:spMkLst>
            <pc:docMk/>
            <pc:sldMk cId="3557392893" sldId="273"/>
            <ac:spMk id="13" creationId="{9EB47343-E869-5562-F454-462E3229FFA0}"/>
          </ac:spMkLst>
        </pc:spChg>
        <pc:spChg chg="mod">
          <ac:chgData name="Jeff Anderson" userId="b0568678-855b-48d6-8d82-5e7999abd0fa" providerId="ADAL" clId="{A42AED07-3983-4711-BC07-6D2173A0BA62}" dt="2025-10-09T15:16:42.431" v="10486" actId="14100"/>
          <ac:spMkLst>
            <pc:docMk/>
            <pc:sldMk cId="3557392893" sldId="273"/>
            <ac:spMk id="14" creationId="{EA1A1B3C-0362-2E82-FFFC-19081F94A53F}"/>
          </ac:spMkLst>
        </pc:spChg>
        <pc:spChg chg="mod">
          <ac:chgData name="Jeff Anderson" userId="b0568678-855b-48d6-8d82-5e7999abd0fa" providerId="ADAL" clId="{A42AED07-3983-4711-BC07-6D2173A0BA62}" dt="2025-10-09T15:16:22.294" v="10480" actId="108"/>
          <ac:spMkLst>
            <pc:docMk/>
            <pc:sldMk cId="3557392893" sldId="273"/>
            <ac:spMk id="16" creationId="{C4110A52-476D-0639-3CC3-2624590A9F5D}"/>
          </ac:spMkLst>
        </pc:spChg>
        <pc:spChg chg="mod">
          <ac:chgData name="Jeff Anderson" userId="b0568678-855b-48d6-8d82-5e7999abd0fa" providerId="ADAL" clId="{A42AED07-3983-4711-BC07-6D2173A0BA62}" dt="2025-10-09T15:16:48.529" v="10489" actId="208"/>
          <ac:spMkLst>
            <pc:docMk/>
            <pc:sldMk cId="3557392893" sldId="273"/>
            <ac:spMk id="17" creationId="{C9AAD109-7B3C-A619-2BC3-C920B512855D}"/>
          </ac:spMkLst>
        </pc:spChg>
        <pc:spChg chg="mod">
          <ac:chgData name="Jeff Anderson" userId="b0568678-855b-48d6-8d82-5e7999abd0fa" providerId="ADAL" clId="{A42AED07-3983-4711-BC07-6D2173A0BA62}" dt="2025-10-09T15:16:00.005" v="10472" actId="108"/>
          <ac:spMkLst>
            <pc:docMk/>
            <pc:sldMk cId="3557392893" sldId="273"/>
            <ac:spMk id="19" creationId="{F62157E1-8D98-1A91-241E-848F7AB16ECD}"/>
          </ac:spMkLst>
        </pc:spChg>
        <pc:spChg chg="mod">
          <ac:chgData name="Jeff Anderson" userId="b0568678-855b-48d6-8d82-5e7999abd0fa" providerId="ADAL" clId="{A42AED07-3983-4711-BC07-6D2173A0BA62}" dt="2025-10-09T15:16:23.800" v="10481" actId="108"/>
          <ac:spMkLst>
            <pc:docMk/>
            <pc:sldMk cId="3557392893" sldId="273"/>
            <ac:spMk id="21" creationId="{5E241E88-B51F-D10A-4BEB-0D9F2847D602}"/>
          </ac:spMkLst>
        </pc:spChg>
        <pc:spChg chg="mod">
          <ac:chgData name="Jeff Anderson" userId="b0568678-855b-48d6-8d82-5e7999abd0fa" providerId="ADAL" clId="{A42AED07-3983-4711-BC07-6D2173A0BA62}" dt="2025-10-09T15:16:54.486" v="10492" actId="208"/>
          <ac:spMkLst>
            <pc:docMk/>
            <pc:sldMk cId="3557392893" sldId="273"/>
            <ac:spMk id="22" creationId="{E5E8CF98-BC53-3D8F-07EB-8991ECEACF18}"/>
          </ac:spMkLst>
        </pc:spChg>
        <pc:spChg chg="mod">
          <ac:chgData name="Jeff Anderson" userId="b0568678-855b-48d6-8d82-5e7999abd0fa" providerId="ADAL" clId="{A42AED07-3983-4711-BC07-6D2173A0BA62}" dt="2025-10-09T15:16:04.482" v="10473" actId="108"/>
          <ac:spMkLst>
            <pc:docMk/>
            <pc:sldMk cId="3557392893" sldId="273"/>
            <ac:spMk id="26" creationId="{F5EAAF7F-38B6-8061-50F8-EB5449A18DED}"/>
          </ac:spMkLst>
        </pc:spChg>
        <pc:spChg chg="mod">
          <ac:chgData name="Jeff Anderson" userId="b0568678-855b-48d6-8d82-5e7999abd0fa" providerId="ADAL" clId="{A42AED07-3983-4711-BC07-6D2173A0BA62}" dt="2025-10-09T15:16:25.033" v="10482" actId="108"/>
          <ac:spMkLst>
            <pc:docMk/>
            <pc:sldMk cId="3557392893" sldId="273"/>
            <ac:spMk id="28" creationId="{F9A10A6F-9C5A-F6E7-4B2E-DF18D02B8395}"/>
          </ac:spMkLst>
        </pc:spChg>
        <pc:spChg chg="mod">
          <ac:chgData name="Jeff Anderson" userId="b0568678-855b-48d6-8d82-5e7999abd0fa" providerId="ADAL" clId="{A42AED07-3983-4711-BC07-6D2173A0BA62}" dt="2025-10-09T15:17:00.845" v="10495" actId="208"/>
          <ac:spMkLst>
            <pc:docMk/>
            <pc:sldMk cId="3557392893" sldId="273"/>
            <ac:spMk id="29" creationId="{C84C702F-AA42-AECE-2BF0-CCAE673F9290}"/>
          </ac:spMkLst>
        </pc:spChg>
        <pc:spChg chg="mod">
          <ac:chgData name="Jeff Anderson" userId="b0568678-855b-48d6-8d82-5e7999abd0fa" providerId="ADAL" clId="{A42AED07-3983-4711-BC07-6D2173A0BA62}" dt="2025-10-09T15:16:05.225" v="10474" actId="108"/>
          <ac:spMkLst>
            <pc:docMk/>
            <pc:sldMk cId="3557392893" sldId="273"/>
            <ac:spMk id="30" creationId="{3E8835DA-036D-B7EC-5169-778102D35CD3}"/>
          </ac:spMkLst>
        </pc:spChg>
        <pc:spChg chg="mod">
          <ac:chgData name="Jeff Anderson" userId="b0568678-855b-48d6-8d82-5e7999abd0fa" providerId="ADAL" clId="{A42AED07-3983-4711-BC07-6D2173A0BA62}" dt="2025-10-09T15:16:25.887" v="10483" actId="108"/>
          <ac:spMkLst>
            <pc:docMk/>
            <pc:sldMk cId="3557392893" sldId="273"/>
            <ac:spMk id="32" creationId="{5812A01E-5898-D42B-36EC-45628D852D81}"/>
          </ac:spMkLst>
        </pc:spChg>
        <pc:spChg chg="mod">
          <ac:chgData name="Jeff Anderson" userId="b0568678-855b-48d6-8d82-5e7999abd0fa" providerId="ADAL" clId="{A42AED07-3983-4711-BC07-6D2173A0BA62}" dt="2025-10-09T15:17:06.236" v="10498" actId="208"/>
          <ac:spMkLst>
            <pc:docMk/>
            <pc:sldMk cId="3557392893" sldId="273"/>
            <ac:spMk id="33" creationId="{0A8BB82B-38AE-A9D3-16DD-DFA0D43A836D}"/>
          </ac:spMkLst>
        </pc:spChg>
        <pc:spChg chg="mod">
          <ac:chgData name="Jeff Anderson" userId="b0568678-855b-48d6-8d82-5e7999abd0fa" providerId="ADAL" clId="{A42AED07-3983-4711-BC07-6D2173A0BA62}" dt="2025-10-09T15:16:06.007" v="10475" actId="108"/>
          <ac:spMkLst>
            <pc:docMk/>
            <pc:sldMk cId="3557392893" sldId="273"/>
            <ac:spMk id="34" creationId="{30482849-2BE4-27A6-373E-4A74811367FA}"/>
          </ac:spMkLst>
        </pc:spChg>
      </pc:sldChg>
      <pc:sldChg chg="delSp modSp new mod">
        <pc:chgData name="Jeff Anderson" userId="b0568678-855b-48d6-8d82-5e7999abd0fa" providerId="ADAL" clId="{A42AED07-3983-4711-BC07-6D2173A0BA62}" dt="2025-10-09T14:51:13.024" v="9401" actId="478"/>
        <pc:sldMkLst>
          <pc:docMk/>
          <pc:sldMk cId="4019391809" sldId="274"/>
        </pc:sldMkLst>
        <pc:spChg chg="mod">
          <ac:chgData name="Jeff Anderson" userId="b0568678-855b-48d6-8d82-5e7999abd0fa" providerId="ADAL" clId="{A42AED07-3983-4711-BC07-6D2173A0BA62}" dt="2025-10-09T14:51:11.216" v="9400" actId="122"/>
          <ac:spMkLst>
            <pc:docMk/>
            <pc:sldMk cId="4019391809" sldId="274"/>
            <ac:spMk id="2" creationId="{614F114E-9692-55F7-E67E-5277E704D3B9}"/>
          </ac:spMkLst>
        </pc:spChg>
        <pc:spChg chg="del">
          <ac:chgData name="Jeff Anderson" userId="b0568678-855b-48d6-8d82-5e7999abd0fa" providerId="ADAL" clId="{A42AED07-3983-4711-BC07-6D2173A0BA62}" dt="2025-10-09T14:51:13.024" v="9401" actId="478"/>
          <ac:spMkLst>
            <pc:docMk/>
            <pc:sldMk cId="4019391809" sldId="274"/>
            <ac:spMk id="3" creationId="{86636616-A659-0378-BD9D-FCAC6B93B8DA}"/>
          </ac:spMkLst>
        </pc:spChg>
      </pc:sldChg>
      <pc:sldChg chg="del">
        <pc:chgData name="Jeff Anderson" userId="b0568678-855b-48d6-8d82-5e7999abd0fa" providerId="ADAL" clId="{A42AED07-3983-4711-BC07-6D2173A0BA62}" dt="2025-10-09T15:32:47.719" v="10500" actId="47"/>
        <pc:sldMkLst>
          <pc:docMk/>
          <pc:sldMk cId="687869959" sldId="2147480786"/>
        </pc:sldMkLst>
      </pc:sldChg>
      <pc:sldChg chg="addSp delSp modSp add mod">
        <pc:chgData name="Jeff Anderson" userId="b0568678-855b-48d6-8d82-5e7999abd0fa" providerId="ADAL" clId="{A42AED07-3983-4711-BC07-6D2173A0BA62}" dt="2025-10-08T21:36:03.721" v="5879" actId="1076"/>
        <pc:sldMkLst>
          <pc:docMk/>
          <pc:sldMk cId="4176819560" sldId="2147482340"/>
        </pc:sldMkLst>
        <pc:spChg chg="mod">
          <ac:chgData name="Jeff Anderson" userId="b0568678-855b-48d6-8d82-5e7999abd0fa" providerId="ADAL" clId="{A42AED07-3983-4711-BC07-6D2173A0BA62}" dt="2025-10-08T19:08:06.839" v="168" actId="1076"/>
          <ac:spMkLst>
            <pc:docMk/>
            <pc:sldMk cId="4176819560" sldId="2147482340"/>
            <ac:spMk id="6" creationId="{53AF94AB-F743-E608-2CC8-9FE984901BE8}"/>
          </ac:spMkLst>
        </pc:spChg>
        <pc:spChg chg="del">
          <ac:chgData name="Jeff Anderson" userId="b0568678-855b-48d6-8d82-5e7999abd0fa" providerId="ADAL" clId="{A42AED07-3983-4711-BC07-6D2173A0BA62}" dt="2025-10-08T21:35:57.372" v="5876" actId="478"/>
          <ac:spMkLst>
            <pc:docMk/>
            <pc:sldMk cId="4176819560" sldId="2147482340"/>
            <ac:spMk id="9" creationId="{A269E27A-7B45-8FEB-EACD-66DF120326D3}"/>
          </ac:spMkLst>
        </pc:spChg>
        <pc:spChg chg="del">
          <ac:chgData name="Jeff Anderson" userId="b0568678-855b-48d6-8d82-5e7999abd0fa" providerId="ADAL" clId="{A42AED07-3983-4711-BC07-6D2173A0BA62}" dt="2025-10-08T21:35:57.372" v="5876" actId="478"/>
          <ac:spMkLst>
            <pc:docMk/>
            <pc:sldMk cId="4176819560" sldId="2147482340"/>
            <ac:spMk id="36" creationId="{C7EA30B1-DC36-7E41-EF09-76C3C0F158C8}"/>
          </ac:spMkLst>
        </pc:spChg>
        <pc:spChg chg="del">
          <ac:chgData name="Jeff Anderson" userId="b0568678-855b-48d6-8d82-5e7999abd0fa" providerId="ADAL" clId="{A42AED07-3983-4711-BC07-6D2173A0BA62}" dt="2025-10-08T19:08:04.944" v="167" actId="478"/>
          <ac:spMkLst>
            <pc:docMk/>
            <pc:sldMk cId="4176819560" sldId="2147482340"/>
            <ac:spMk id="38" creationId="{95A24D56-82CC-C665-E1FB-A3C66A58A9A1}"/>
          </ac:spMkLst>
        </pc:spChg>
        <pc:spChg chg="del">
          <ac:chgData name="Jeff Anderson" userId="b0568678-855b-48d6-8d82-5e7999abd0fa" providerId="ADAL" clId="{A42AED07-3983-4711-BC07-6D2173A0BA62}" dt="2025-10-08T21:35:57.372" v="5876" actId="478"/>
          <ac:spMkLst>
            <pc:docMk/>
            <pc:sldMk cId="4176819560" sldId="2147482340"/>
            <ac:spMk id="1060" creationId="{B27E9830-B62E-1403-969F-C6F3ECD61534}"/>
          </ac:spMkLst>
        </pc:spChg>
        <pc:spChg chg="del">
          <ac:chgData name="Jeff Anderson" userId="b0568678-855b-48d6-8d82-5e7999abd0fa" providerId="ADAL" clId="{A42AED07-3983-4711-BC07-6D2173A0BA62}" dt="2025-10-08T21:35:57.372" v="5876" actId="478"/>
          <ac:spMkLst>
            <pc:docMk/>
            <pc:sldMk cId="4176819560" sldId="2147482340"/>
            <ac:spMk id="1063" creationId="{BA7D2699-9863-58D3-3E3C-17A4FB42F2AE}"/>
          </ac:spMkLst>
        </pc:spChg>
        <pc:spChg chg="del">
          <ac:chgData name="Jeff Anderson" userId="b0568678-855b-48d6-8d82-5e7999abd0fa" providerId="ADAL" clId="{A42AED07-3983-4711-BC07-6D2173A0BA62}" dt="2025-10-08T21:35:57.372" v="5876" actId="478"/>
          <ac:spMkLst>
            <pc:docMk/>
            <pc:sldMk cId="4176819560" sldId="2147482340"/>
            <ac:spMk id="1065" creationId="{FB1C5A97-A0A6-442B-C43C-6364F885C4B7}"/>
          </ac:spMkLst>
        </pc:spChg>
        <pc:spChg chg="del">
          <ac:chgData name="Jeff Anderson" userId="b0568678-855b-48d6-8d82-5e7999abd0fa" providerId="ADAL" clId="{A42AED07-3983-4711-BC07-6D2173A0BA62}" dt="2025-10-08T21:35:57.372" v="5876" actId="478"/>
          <ac:spMkLst>
            <pc:docMk/>
            <pc:sldMk cId="4176819560" sldId="2147482340"/>
            <ac:spMk id="1067" creationId="{0F3864AB-FE31-7801-A1E8-7E3C81F92CE4}"/>
          </ac:spMkLst>
        </pc:spChg>
        <pc:spChg chg="del">
          <ac:chgData name="Jeff Anderson" userId="b0568678-855b-48d6-8d82-5e7999abd0fa" providerId="ADAL" clId="{A42AED07-3983-4711-BC07-6D2173A0BA62}" dt="2025-10-08T21:35:57.372" v="5876" actId="478"/>
          <ac:spMkLst>
            <pc:docMk/>
            <pc:sldMk cId="4176819560" sldId="2147482340"/>
            <ac:spMk id="1069" creationId="{8C040B5B-8A76-7A21-8056-178DA9C9BF8B}"/>
          </ac:spMkLst>
        </pc:spChg>
        <pc:spChg chg="del">
          <ac:chgData name="Jeff Anderson" userId="b0568678-855b-48d6-8d82-5e7999abd0fa" providerId="ADAL" clId="{A42AED07-3983-4711-BC07-6D2173A0BA62}" dt="2025-10-08T21:35:57.372" v="5876" actId="478"/>
          <ac:spMkLst>
            <pc:docMk/>
            <pc:sldMk cId="4176819560" sldId="2147482340"/>
            <ac:spMk id="1070" creationId="{B356C1D6-3A8A-C71E-E25C-3AA674C2AAD8}"/>
          </ac:spMkLst>
        </pc:spChg>
        <pc:spChg chg="del">
          <ac:chgData name="Jeff Anderson" userId="b0568678-855b-48d6-8d82-5e7999abd0fa" providerId="ADAL" clId="{A42AED07-3983-4711-BC07-6D2173A0BA62}" dt="2025-10-08T21:35:59.804" v="5877" actId="478"/>
          <ac:spMkLst>
            <pc:docMk/>
            <pc:sldMk cId="4176819560" sldId="2147482340"/>
            <ac:spMk id="1096" creationId="{7F58DE9F-154F-C658-BB5E-B49539F9CDEE}"/>
          </ac:spMkLst>
        </pc:spChg>
        <pc:spChg chg="del">
          <ac:chgData name="Jeff Anderson" userId="b0568678-855b-48d6-8d82-5e7999abd0fa" providerId="ADAL" clId="{A42AED07-3983-4711-BC07-6D2173A0BA62}" dt="2025-10-08T21:35:57.372" v="5876" actId="478"/>
          <ac:spMkLst>
            <pc:docMk/>
            <pc:sldMk cId="4176819560" sldId="2147482340"/>
            <ac:spMk id="1100" creationId="{3411E80E-6F6C-A23D-73CD-C92E371552FA}"/>
          </ac:spMkLst>
        </pc:spChg>
        <pc:spChg chg="del">
          <ac:chgData name="Jeff Anderson" userId="b0568678-855b-48d6-8d82-5e7999abd0fa" providerId="ADAL" clId="{A42AED07-3983-4711-BC07-6D2173A0BA62}" dt="2025-10-08T21:35:57.372" v="5876" actId="478"/>
          <ac:spMkLst>
            <pc:docMk/>
            <pc:sldMk cId="4176819560" sldId="2147482340"/>
            <ac:spMk id="1213" creationId="{41D5C02B-4D3E-07ED-AC68-DACAAB80C498}"/>
          </ac:spMkLst>
        </pc:spChg>
        <pc:grpChg chg="del mod">
          <ac:chgData name="Jeff Anderson" userId="b0568678-855b-48d6-8d82-5e7999abd0fa" providerId="ADAL" clId="{A42AED07-3983-4711-BC07-6D2173A0BA62}" dt="2025-10-08T19:08:14.835" v="170" actId="21"/>
          <ac:grpSpMkLst>
            <pc:docMk/>
            <pc:sldMk cId="4176819560" sldId="2147482340"/>
            <ac:grpSpMk id="1071" creationId="{B3A7D27D-D8E0-195A-0FAF-EE9869C49C13}"/>
          </ac:grpSpMkLst>
        </pc:grpChg>
        <pc:picChg chg="add mod">
          <ac:chgData name="Jeff Anderson" userId="b0568678-855b-48d6-8d82-5e7999abd0fa" providerId="ADAL" clId="{A42AED07-3983-4711-BC07-6D2173A0BA62}" dt="2025-10-08T21:36:03.721" v="5879" actId="1076"/>
          <ac:picMkLst>
            <pc:docMk/>
            <pc:sldMk cId="4176819560" sldId="2147482340"/>
            <ac:picMk id="5" creationId="{BD9D505C-BB9C-D39F-192E-7406DA6F8064}"/>
          </ac:picMkLst>
        </pc:picChg>
      </pc:sldChg>
      <pc:sldChg chg="del">
        <pc:chgData name="Jeff Anderson" userId="b0568678-855b-48d6-8d82-5e7999abd0fa" providerId="ADAL" clId="{A42AED07-3983-4711-BC07-6D2173A0BA62}" dt="2025-10-09T15:32:39.362" v="10499" actId="47"/>
        <pc:sldMkLst>
          <pc:docMk/>
          <pc:sldMk cId="1588639977" sldId="2147483647"/>
        </pc:sldMkLst>
      </pc:sldChg>
    </pc:docChg>
  </pc:docChgLst>
  <pc:docChgLst>
    <pc:chgData name="Ashley Beattie" userId="S::ashley.beattie@agilebydesign.com::a6030d0b-acf5-448a-a621-4e0526dd95ac" providerId="AD" clId="Web-{E4B2A07A-5060-E2B9-16B1-FD6196A66CE1}"/>
    <pc:docChg chg="modSld">
      <pc:chgData name="Ashley Beattie" userId="S::ashley.beattie@agilebydesign.com::a6030d0b-acf5-448a-a621-4e0526dd95ac" providerId="AD" clId="Web-{E4B2A07A-5060-E2B9-16B1-FD6196A66CE1}" dt="2025-10-09T20:25:01.169" v="4" actId="1076"/>
      <pc:docMkLst>
        <pc:docMk/>
      </pc:docMkLst>
      <pc:sldChg chg="modSp">
        <pc:chgData name="Ashley Beattie" userId="S::ashley.beattie@agilebydesign.com::a6030d0b-acf5-448a-a621-4e0526dd95ac" providerId="AD" clId="Web-{E4B2A07A-5060-E2B9-16B1-FD6196A66CE1}" dt="2025-10-09T20:25:01.169" v="4" actId="1076"/>
        <pc:sldMkLst>
          <pc:docMk/>
          <pc:sldMk cId="0" sldId="268"/>
        </pc:sldMkLst>
        <pc:picChg chg="mod">
          <ac:chgData name="Ashley Beattie" userId="S::ashley.beattie@agilebydesign.com::a6030d0b-acf5-448a-a621-4e0526dd95ac" providerId="AD" clId="Web-{E4B2A07A-5060-E2B9-16B1-FD6196A66CE1}" dt="2025-10-09T20:25:01.169" v="4" actId="1076"/>
          <ac:picMkLst>
            <pc:docMk/>
            <pc:sldMk cId="0" sldId="268"/>
            <ac:picMk id="33" creationId="{9FDEFBDC-9425-4309-55CC-CD6248028388}"/>
          </ac:picMkLst>
        </pc:picChg>
      </pc:sldChg>
    </pc:docChg>
  </pc:docChgLst>
  <pc:docChgLst>
    <pc:chgData name="Ashley Beattie" userId="a6030d0b-acf5-448a-a621-4e0526dd95ac" providerId="ADAL" clId="{FF63384D-BBAF-3DA4-8406-1DDE38DD23F8}"/>
    <pc:docChg chg="custSel modSld">
      <pc:chgData name="Ashley Beattie" userId="a6030d0b-acf5-448a-a621-4e0526dd95ac" providerId="ADAL" clId="{FF63384D-BBAF-3DA4-8406-1DDE38DD23F8}" dt="2025-10-09T15:33:52.036" v="60" actId="20577"/>
      <pc:docMkLst>
        <pc:docMk/>
      </pc:docMkLst>
      <pc:sldChg chg="modNotesTx">
        <pc:chgData name="Ashley Beattie" userId="a6030d0b-acf5-448a-a621-4e0526dd95ac" providerId="ADAL" clId="{FF63384D-BBAF-3DA4-8406-1DDE38DD23F8}" dt="2025-10-09T15:32:17.063" v="56" actId="20577"/>
        <pc:sldMkLst>
          <pc:docMk/>
          <pc:sldMk cId="1215668548" sldId="271"/>
        </pc:sldMkLst>
      </pc:sldChg>
      <pc:sldChg chg="modSp">
        <pc:chgData name="Ashley Beattie" userId="a6030d0b-acf5-448a-a621-4e0526dd95ac" providerId="ADAL" clId="{FF63384D-BBAF-3DA4-8406-1DDE38DD23F8}" dt="2025-10-09T15:33:52.036" v="60" actId="20577"/>
        <pc:sldMkLst>
          <pc:docMk/>
          <pc:sldMk cId="3536534323" sldId="272"/>
        </pc:sldMkLst>
        <pc:spChg chg="mod">
          <ac:chgData name="Ashley Beattie" userId="a6030d0b-acf5-448a-a621-4e0526dd95ac" providerId="ADAL" clId="{FF63384D-BBAF-3DA4-8406-1DDE38DD23F8}" dt="2025-10-09T15:33:52.036" v="60" actId="20577"/>
          <ac:spMkLst>
            <pc:docMk/>
            <pc:sldMk cId="3536534323" sldId="272"/>
            <ac:spMk id="12" creationId="{E2BAEC66-9586-0382-7E97-6D2F000B14A8}"/>
          </ac:spMkLst>
        </pc:spChg>
      </pc:sldChg>
    </pc:docChg>
  </pc:docChgLst>
</pc:chgInfo>
</file>

<file path=ppt/comments/modernComment_102_C56463F2.xml><?xml version="1.0" encoding="utf-8"?>
<p188:cmLst xmlns:a="http://schemas.openxmlformats.org/drawingml/2006/main" xmlns:r="http://schemas.openxmlformats.org/officeDocument/2006/relationships" xmlns:p188="http://schemas.microsoft.com/office/powerpoint/2018/8/main">
  <p188:cm id="{BC890E4B-DF02-4284-81D2-0432F203A097}" authorId="{F3722CD7-C31A-CA16-DE11-1F032B3C4AE4}" created="2025-10-08T13:47:21.168">
    <ac:deMkLst xmlns:ac="http://schemas.microsoft.com/office/drawing/2013/main/command">
      <pc:docMk xmlns:pc="http://schemas.microsoft.com/office/powerpoint/2013/main/command"/>
      <pc:sldMk xmlns:pc="http://schemas.microsoft.com/office/powerpoint/2013/main/command" cId="3311690738" sldId="258"/>
      <ac:spMk id="12" creationId="{A133459F-4F76-0999-BE2B-77EEC94D5BE8}"/>
    </ac:deMkLst>
    <p188:txBody>
      <a:bodyPr/>
      <a:lstStyle/>
      <a:p>
        <a:r>
          <a:rPr lang="en-US"/>
          <a:t>I think it's important to show cade te greater impact of AI, wile keeping an IT focus  </a:t>
        </a:r>
      </a:p>
    </p188:txBody>
  </p188:cm>
  <p188:cm id="{D909665D-D390-4FCA-8CB6-ED241BFC68C1}" authorId="{F3722CD7-C31A-CA16-DE11-1F032B3C4AE4}" created="2025-10-08T13:48:28.248">
    <ac:deMkLst xmlns:ac="http://schemas.microsoft.com/office/drawing/2013/main/command">
      <pc:docMk xmlns:pc="http://schemas.microsoft.com/office/powerpoint/2013/main/command"/>
      <pc:sldMk xmlns:pc="http://schemas.microsoft.com/office/powerpoint/2013/main/command" cId="3311690738" sldId="258"/>
      <ac:spMk id="9" creationId="{E3CEAA94-A805-68B0-89A6-689ADDAB6D53}"/>
    </ac:deMkLst>
    <p188:txBody>
      <a:bodyPr/>
      <a:lstStyle/>
      <a:p>
        <a:r>
          <a:rPr lang="en-US"/>
          <a:t>I tried to bring a couple of the great thoughts in the original slide into a bit more of a holisitc narrative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580861-67CD-7069-477A-1E0AC314A7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7D899F9-EBCE-B4BF-498D-E8F6B5ED05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0B70F9-6DCA-E846-9707-AA1877835D7E}" type="datetimeFigureOut">
              <a:rPr lang="en-US" smtClean="0"/>
              <a:t>10/9/2025</a:t>
            </a:fld>
            <a:endParaRPr lang="en-US"/>
          </a:p>
        </p:txBody>
      </p:sp>
      <p:sp>
        <p:nvSpPr>
          <p:cNvPr id="4" name="Footer Placeholder 3">
            <a:extLst>
              <a:ext uri="{FF2B5EF4-FFF2-40B4-BE49-F238E27FC236}">
                <a16:creationId xmlns:a16="http://schemas.microsoft.com/office/drawing/2014/main" id="{DDDE5EDF-38F5-C0B4-BED0-4EF3242BF8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EAFF31-BD88-CA0E-09F3-0492109E2E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AE4C95-1977-3945-855D-2C5035F9342A}" type="slidenum">
              <a:rPr lang="en-US" smtClean="0"/>
              <a:t>‹#›</a:t>
            </a:fld>
            <a:endParaRPr lang="en-US"/>
          </a:p>
        </p:txBody>
      </p:sp>
    </p:spTree>
    <p:extLst>
      <p:ext uri="{BB962C8B-B14F-4D97-AF65-F5344CB8AC3E}">
        <p14:creationId xmlns:p14="http://schemas.microsoft.com/office/powerpoint/2010/main" val="388190127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FB509-F192-3D47-82E0-509EC7263EC6}" type="datetimeFigureOut">
              <a:rPr lang="en-US" smtClean="0"/>
              <a:t>10/9/2025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01337-9B07-9146-AEAE-1B0A6DD2EA43}" type="slidenum">
              <a:rPr lang="en-US" smtClean="0"/>
              <a:t>‹#›</a:t>
            </a:fld>
            <a:endParaRPr lang="en-US"/>
          </a:p>
        </p:txBody>
      </p:sp>
    </p:spTree>
    <p:extLst>
      <p:ext uri="{BB962C8B-B14F-4D97-AF65-F5344CB8AC3E}">
        <p14:creationId xmlns:p14="http://schemas.microsoft.com/office/powerpoint/2010/main" val="2028293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04664-4DB4-A21B-89EF-98773EE74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2CFDD-2EE6-EBF4-C0C1-1D812B996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280EA-2BCA-82C2-8E15-2D28B14A8B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DD9FD7-E281-B051-16B2-443FB3607AA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D01337-9B07-9146-AEAE-1B0A6DD2EA4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0622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C7405-47CC-F408-20E5-CCF5ECC6C2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BED33E-D6E6-49C6-C6AD-A7EF69C4A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6FFB6-1A13-86CA-3C8E-C9A42AF735CE}"/>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5F543271-B4DF-3880-590E-EE4398609B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18E57-B72A-4020-8A1B-E6AD8DA3CE59}"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6745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A1691-334D-809A-47F1-796F51D37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CC25A-623E-755C-AE22-12E221C83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E505E-E8E9-A635-1285-D7EBE8131E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CC784D-21E6-94EA-6C01-268E5B3A109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D01337-9B07-9146-AEAE-1B0A6DD2EA4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2545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6C5D24-7AB5-C64E-AF08-D05A9AD69728}" type="slidenum">
              <a:rPr lang="en-US" smtClean="0"/>
              <a:t>17</a:t>
            </a:fld>
            <a:endParaRPr lang="en-US"/>
          </a:p>
        </p:txBody>
      </p:sp>
    </p:spTree>
    <p:extLst>
      <p:ext uri="{BB962C8B-B14F-4D97-AF65-F5344CB8AC3E}">
        <p14:creationId xmlns:p14="http://schemas.microsoft.com/office/powerpoint/2010/main" val="228145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F923C-5E90-7C14-D788-44E2A9069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CB2CB-FEA2-AB24-FADB-FC40A71F9C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01C37-9E6F-1C25-1B3E-B6CA8267B48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5FEA13F7-8138-66F9-C2A3-1ACBF6D247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18E57-B72A-4020-8A1B-E6AD8DA3CE59}"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80348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latin typeface="Scotia" panose="020B0503020203020204" pitchFamily="34" charset="0"/>
                <a:cs typeface="Arial" panose="020B0604020202020204" pitchFamily="34" charset="0"/>
              </a:rPr>
              <a:t>Building cross-</a:t>
            </a:r>
            <a:r>
              <a:rPr lang="en-CA">
                <a:latin typeface="Scotia" panose="020B0503020203020204" pitchFamily="34" charset="0"/>
                <a:cs typeface="Arial" panose="020B0604020202020204" pitchFamily="34" charset="0"/>
              </a:rPr>
              <a:t>functional teams and </a:t>
            </a:r>
            <a:r>
              <a:rPr lang="en-CA" sz="1200">
                <a:latin typeface="Scotia" panose="020B0503020203020204" pitchFamily="34" charset="0"/>
                <a:cs typeface="Arial" panose="020B0604020202020204" pitchFamily="34" charset="0"/>
              </a:rPr>
              <a:t>decentralizing decision-making </a:t>
            </a:r>
            <a:r>
              <a:rPr lang="en-CA">
                <a:latin typeface="Scotia" panose="020B0503020203020204" pitchFamily="34" charset="0"/>
                <a:cs typeface="Arial" panose="020B0604020202020204" pitchFamily="34" charset="0"/>
              </a:rPr>
              <a:t>encourages people to think and act more systemically, success is no longer a zero-sum game</a:t>
            </a:r>
            <a:endParaRPr lang="en-CA" sz="1200">
              <a:solidFill>
                <a:srgbClr val="000000"/>
              </a:solidFill>
              <a:latin typeface="Scotia" panose="020B0503020203020204" pitchFamily="34" charset="0"/>
              <a:ea typeface="Calibri"/>
              <a:cs typeface="Arial" panose="020B0604020202020204" pitchFamily="34" charset="0"/>
              <a:sym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latin typeface="Scotia" panose="020B0503020203020204" pitchFamily="34" charset="0"/>
                <a:ea typeface="Calibri"/>
                <a:cs typeface="Arial" panose="020B0604020202020204" pitchFamily="34" charset="0"/>
                <a:sym typeface="Calibri"/>
              </a:rPr>
              <a:t>What really improves teamwork is working on the </a:t>
            </a:r>
            <a:r>
              <a:rPr lang="en-CA" sz="1200" b="1">
                <a:solidFill>
                  <a:srgbClr val="000000"/>
                </a:solidFill>
                <a:latin typeface="Scotia" panose="020B0503020203020204" pitchFamily="34" charset="0"/>
                <a:ea typeface="Calibri"/>
                <a:cs typeface="Arial" panose="020B0604020202020204" pitchFamily="34" charset="0"/>
                <a:sym typeface="Calibri"/>
              </a:rPr>
              <a:t>interactions between the parts</a:t>
            </a:r>
            <a:r>
              <a:rPr lang="en-CA" sz="1200">
                <a:solidFill>
                  <a:srgbClr val="000000"/>
                </a:solidFill>
                <a:latin typeface="Scotia" panose="020B0503020203020204" pitchFamily="34" charset="0"/>
                <a:ea typeface="Calibri"/>
                <a:cs typeface="Arial" panose="020B0604020202020204" pitchFamily="34" charset="0"/>
                <a:sym typeface="Calibri"/>
              </a:rPr>
              <a:t>, because that’s where the problem solving happens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B1E0E1-A9DB-4DBC-8AE3-FD1CD86645A9}"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870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50BCC-43BF-DE82-C98C-CC9F6E477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9A9D5-D81D-5939-36D9-975EFFC36C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C8DCE-6465-5ECA-5D00-72A019B21B8B}"/>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39BE508D-5458-0A79-0643-BB58C458E5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18E57-B72A-4020-8A1B-E6AD8DA3CE59}"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5346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9F048-2382-91AE-D5EF-076C972A6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8B20D-5968-D224-F912-B0FDB8216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DC3CA-A05A-F584-21B3-270E5F9B3B38}"/>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18048746-8CEB-C314-545A-3E03766C8F5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18E57-B72A-4020-8A1B-E6AD8DA3CE59}"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942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Paradigms</a:t>
            </a:r>
          </a:p>
          <a:p>
            <a:pPr marL="285750" indent="-285750">
              <a:buFont typeface="Calibri,Sans-Serif"/>
              <a:buChar char="-"/>
            </a:pPr>
            <a:r>
              <a:rPr lang="en-US"/>
              <a:t>Situating the maturity stages</a:t>
            </a:r>
          </a:p>
          <a:p>
            <a:pPr marL="285750" indent="-285750">
              <a:buFont typeface="Calibri,Sans-Serif"/>
              <a:buChar char="-"/>
            </a:pPr>
            <a:r>
              <a:rPr lang="en-US"/>
              <a:t>Past 5 years</a:t>
            </a:r>
          </a:p>
          <a:p>
            <a:pPr marL="285750" indent="-285750">
              <a:buFont typeface="Calibri,Sans-Serif"/>
              <a:buChar char="-"/>
            </a:pPr>
            <a:endParaRPr lang="en-US"/>
          </a:p>
          <a:p>
            <a:pPr marL="285750" indent="-285750">
              <a:buFont typeface="Calibri,Sans-Serif"/>
              <a:buChar char="-"/>
            </a:pPr>
            <a:endParaRPr lang="en-US"/>
          </a:p>
          <a:p>
            <a:pPr marL="285750" indent="-285750">
              <a:buFont typeface="Calibri,Sans-Serif"/>
              <a:buChar char="-"/>
            </a:pPr>
            <a:r>
              <a:rPr lang="en-US"/>
              <a:t>Moving from experimental, operational, transformational</a:t>
            </a:r>
          </a:p>
          <a:p>
            <a:pPr marL="285750" indent="-285750">
              <a:buFont typeface="Calibri,Sans-Serif"/>
              <a:buChar char="-"/>
            </a:pPr>
            <a:endParaRPr lang="en-US"/>
          </a:p>
          <a:p>
            <a:pPr marL="285750" indent="-285750">
              <a:buFont typeface="Calibri,Sans-Serif"/>
              <a:buChar char="-"/>
            </a:pPr>
            <a:endParaRPr lang="en-US"/>
          </a:p>
          <a:p>
            <a:r>
              <a:rPr lang="en-CA"/>
              <a:t>-- Source element AI </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F9D01337-9B07-9146-AEAE-1B0A6DD2EA43}" type="slidenum">
              <a:rPr lang="en-US" smtClean="0"/>
              <a:t>6</a:t>
            </a:fld>
            <a:endParaRPr lang="en-US"/>
          </a:p>
        </p:txBody>
      </p:sp>
    </p:spTree>
    <p:extLst>
      <p:ext uri="{BB962C8B-B14F-4D97-AF65-F5344CB8AC3E}">
        <p14:creationId xmlns:p14="http://schemas.microsoft.com/office/powerpoint/2010/main" val="219822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684BF-BB6E-C3C1-328F-2FD108DE8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6E7DE-7A02-6ED0-68BE-8C0DA9BC00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D48521-5974-C06A-88D3-1200A829B7F4}"/>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48EB0180-1E15-D68E-BA83-B5BFAE8BC8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18E57-B72A-4020-8A1B-E6AD8DA3CE59}"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749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EE666-3ACB-3B5F-1185-F4A475F453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07DB9D-D483-B04C-D183-E1274F9B5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C1856-2A0F-90AB-D6DE-E59CDC3A1EB5}"/>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676B7DF8-BB4D-C03C-2F9C-6916298FB2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18E57-B72A-4020-8A1B-E6AD8DA3CE59}"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2008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Types of productivity improvements</a:t>
            </a:r>
            <a:endParaRPr lang="en-US"/>
          </a:p>
          <a:p>
            <a:pPr marL="285750" indent="-285750">
              <a:buFont typeface="Calibri,Sans-Serif"/>
              <a:buChar char="-"/>
            </a:pPr>
            <a:r>
              <a:rPr lang="en-CA"/>
              <a:t>Task automation</a:t>
            </a:r>
            <a:endParaRPr lang="en-US"/>
          </a:p>
          <a:p>
            <a:pPr marL="285750" indent="-285750">
              <a:buFont typeface="Calibri,Sans-Serif"/>
              <a:buChar char="-"/>
            </a:pPr>
            <a:r>
              <a:rPr lang="en-CA"/>
              <a:t>Accelerated decision making</a:t>
            </a:r>
            <a:endParaRPr lang="en-US"/>
          </a:p>
          <a:p>
            <a:pPr marL="285750" indent="-285750">
              <a:buFont typeface="Calibri,Sans-Serif"/>
              <a:buChar char="-"/>
            </a:pPr>
            <a:r>
              <a:rPr lang="en-CA"/>
              <a:t>Improved workflows</a:t>
            </a:r>
            <a:endParaRPr lang="en-US"/>
          </a:p>
          <a:p>
            <a:pPr marL="285750" indent="-285750">
              <a:buFont typeface="Calibri,Sans-Serif"/>
              <a:buChar char="-"/>
            </a:pPr>
            <a:r>
              <a:rPr lang="en-CA"/>
              <a:t>Quality improvements</a:t>
            </a:r>
            <a:endParaRPr lang="en-US"/>
          </a:p>
          <a:p>
            <a:pPr marL="285750" indent="-285750">
              <a:buFont typeface="Calibri,Sans-Serif"/>
              <a:buChar char="-"/>
            </a:pPr>
            <a:endParaRPr lang="en-CA"/>
          </a:p>
          <a:p>
            <a:r>
              <a:rPr lang="en-CA"/>
              <a:t>Productivity levers</a:t>
            </a:r>
            <a:endParaRPr lang="en-US"/>
          </a:p>
          <a:p>
            <a:pPr marL="285750" indent="-285750">
              <a:buFont typeface="Calibri,Sans-Serif"/>
              <a:buChar char="-"/>
            </a:pPr>
            <a:r>
              <a:rPr lang="en-CA"/>
              <a:t>Skill amplification</a:t>
            </a:r>
            <a:endParaRPr lang="en-US"/>
          </a:p>
          <a:p>
            <a:pPr marL="285750" indent="-285750">
              <a:buFont typeface="Calibri,Sans-Serif"/>
              <a:buChar char="-"/>
            </a:pPr>
            <a:r>
              <a:rPr lang="en-CA"/>
              <a:t>System-level innovation</a:t>
            </a:r>
            <a:endParaRPr lang="en-US"/>
          </a:p>
          <a:p>
            <a:pPr marL="285750" indent="-285750">
              <a:buFont typeface="Calibri,Sans-Serif"/>
              <a:buChar char="-"/>
            </a:pPr>
            <a:endParaRPr lang="en-CA"/>
          </a:p>
          <a:p>
            <a:pPr marL="285750" indent="-285750">
              <a:buFont typeface="Calibri,Sans-Serif"/>
              <a:buChar char="-"/>
            </a:pPr>
            <a:endParaRPr lang="en-CA"/>
          </a:p>
          <a:p>
            <a:endParaRPr lang="en-CA"/>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F9D01337-9B07-9146-AEAE-1B0A6DD2EA43}" type="slidenum">
              <a:rPr lang="en-US" smtClean="0"/>
              <a:t>10</a:t>
            </a:fld>
            <a:endParaRPr lang="en-US"/>
          </a:p>
        </p:txBody>
      </p:sp>
    </p:spTree>
    <p:extLst>
      <p:ext uri="{BB962C8B-B14F-4D97-AF65-F5344CB8AC3E}">
        <p14:creationId xmlns:p14="http://schemas.microsoft.com/office/powerpoint/2010/main" val="81281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51FB-13E4-BCC3-3466-0E4255268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62F3B-F71A-907F-885D-6C9F18AE12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2C23E3-BF87-E67E-C78D-4AC8814206EB}"/>
              </a:ext>
            </a:extLst>
          </p:cNvPr>
          <p:cNvSpPr>
            <a:spLocks noGrp="1"/>
          </p:cNvSpPr>
          <p:nvPr>
            <p:ph type="body" idx="1"/>
          </p:nvPr>
        </p:nvSpPr>
        <p:spPr/>
        <p:txBody>
          <a:bodyPr/>
          <a:lstStyle/>
          <a:p>
            <a:r>
              <a:rPr lang="en-CA" err="1"/>
              <a:t>Comlpiance</a:t>
            </a:r>
            <a:r>
              <a:rPr lang="en-CA"/>
              <a:t> constraints will make the hybrid operating model difficult</a:t>
            </a:r>
          </a:p>
        </p:txBody>
      </p:sp>
      <p:sp>
        <p:nvSpPr>
          <p:cNvPr id="4" name="Slide Number Placeholder 3">
            <a:extLst>
              <a:ext uri="{FF2B5EF4-FFF2-40B4-BE49-F238E27FC236}">
                <a16:creationId xmlns:a16="http://schemas.microsoft.com/office/drawing/2014/main" id="{DEB95ED3-BDC7-F735-B06D-09AC5DBFB322}"/>
              </a:ext>
            </a:extLst>
          </p:cNvPr>
          <p:cNvSpPr>
            <a:spLocks noGrp="1"/>
          </p:cNvSpPr>
          <p:nvPr>
            <p:ph type="sldNum" sz="quarter" idx="5"/>
          </p:nvPr>
        </p:nvSpPr>
        <p:spPr/>
        <p:txBody>
          <a:bodyPr/>
          <a:lstStyle/>
          <a:p>
            <a:fld id="{CEEBA183-E63F-4438-B74A-B67793021AE9}" type="slidenum">
              <a:rPr lang="en-CA" smtClean="0"/>
              <a:t>11</a:t>
            </a:fld>
            <a:endParaRPr lang="en-CA"/>
          </a:p>
        </p:txBody>
      </p:sp>
    </p:spTree>
    <p:extLst>
      <p:ext uri="{BB962C8B-B14F-4D97-AF65-F5344CB8AC3E}">
        <p14:creationId xmlns:p14="http://schemas.microsoft.com/office/powerpoint/2010/main" val="1242983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224a25edd_0_39:notes"/>
          <p:cNvSpPr txBox="1">
            <a:spLocks noGrp="1"/>
          </p:cNvSpPr>
          <p:nvPr>
            <p:ph type="body" idx="1"/>
          </p:nvPr>
        </p:nvSpPr>
        <p:spPr>
          <a:xfrm>
            <a:off x="832307" y="5094187"/>
            <a:ext cx="6658200" cy="4168200"/>
          </a:xfrm>
          <a:prstGeom prst="rect">
            <a:avLst/>
          </a:prstGeom>
          <a:noFill/>
          <a:ln>
            <a:noFill/>
          </a:ln>
        </p:spPr>
        <p:txBody>
          <a:bodyPr spcFirstLastPara="1" wrap="square" lIns="108800" tIns="108800" rIns="108800" bIns="108800" anchor="t" anchorCtr="0">
            <a:noAutofit/>
          </a:bodyPr>
          <a:lstStyle/>
          <a:p>
            <a:pPr marL="0" lvl="0" indent="0" algn="l" rtl="0">
              <a:spcBef>
                <a:spcPts val="0"/>
              </a:spcBef>
              <a:spcAft>
                <a:spcPts val="0"/>
              </a:spcAft>
              <a:buClr>
                <a:schemeClr val="dk1"/>
              </a:buClr>
              <a:buSzPts val="1100"/>
              <a:buFont typeface="Arial"/>
              <a:buNone/>
            </a:pPr>
            <a:endParaRPr sz="1600">
              <a:solidFill>
                <a:srgbClr val="3E4043"/>
              </a:solidFill>
            </a:endParaRPr>
          </a:p>
          <a:p>
            <a:pPr marL="0" lvl="0" indent="0" algn="l" rtl="0">
              <a:spcBef>
                <a:spcPts val="0"/>
              </a:spcBef>
              <a:spcAft>
                <a:spcPts val="0"/>
              </a:spcAft>
              <a:buClr>
                <a:schemeClr val="dk1"/>
              </a:buClr>
              <a:buSzPts val="1100"/>
              <a:buFont typeface="Arial"/>
              <a:buNone/>
            </a:pPr>
            <a:endParaRPr sz="1600">
              <a:solidFill>
                <a:srgbClr val="3E4043"/>
              </a:solidFill>
            </a:endParaRPr>
          </a:p>
        </p:txBody>
      </p:sp>
      <p:sp>
        <p:nvSpPr>
          <p:cNvPr id="342" name="Google Shape;342;g11224a25edd_0_39:notes"/>
          <p:cNvSpPr>
            <a:spLocks noGrp="1" noRot="1" noChangeAspect="1"/>
          </p:cNvSpPr>
          <p:nvPr>
            <p:ph type="sldImg" idx="2"/>
          </p:nvPr>
        </p:nvSpPr>
        <p:spPr>
          <a:xfrm>
            <a:off x="985838" y="1323975"/>
            <a:ext cx="6351587" cy="35718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24.svg"/><Relationship Id="rId5" Type="http://schemas.openxmlformats.org/officeDocument/2006/relationships/image" Target="../media/image1.png"/><Relationship Id="rId4" Type="http://schemas.openxmlformats.org/officeDocument/2006/relationships/image" Target="../media/image23.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7.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LG/Light">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E769786-FA02-F05E-EE13-EAB52E6CB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5938" y="6150860"/>
            <a:ext cx="2325600" cy="302328"/>
          </a:xfrm>
          <a:prstGeom prst="rect">
            <a:avLst/>
          </a:prstGeom>
        </p:spPr>
      </p:pic>
      <p:sp>
        <p:nvSpPr>
          <p:cNvPr id="2" name="Text Placeholder 25">
            <a:extLst>
              <a:ext uri="{FF2B5EF4-FFF2-40B4-BE49-F238E27FC236}">
                <a16:creationId xmlns:a16="http://schemas.microsoft.com/office/drawing/2014/main" id="{3E43C5E5-73D0-77B7-4683-207FE4F51452}"/>
              </a:ext>
            </a:extLst>
          </p:cNvPr>
          <p:cNvSpPr>
            <a:spLocks noGrp="1"/>
          </p:cNvSpPr>
          <p:nvPr>
            <p:ph type="body" sz="quarter" idx="12" hasCustomPrompt="1"/>
          </p:nvPr>
        </p:nvSpPr>
        <p:spPr>
          <a:xfrm>
            <a:off x="519657" y="423204"/>
            <a:ext cx="7688262" cy="302012"/>
          </a:xfrm>
        </p:spPr>
        <p:txBody>
          <a:bodyPr lIns="0" tIns="0" rIns="0" bIns="0">
            <a:noAutofit/>
          </a:bodyPr>
          <a:lstStyle>
            <a:lvl1pPr marL="0" indent="0">
              <a:buClr>
                <a:schemeClr val="accent1"/>
              </a:buClr>
              <a:buFont typeface="Wingdings" pitchFamily="2" charset="2"/>
              <a:buNone/>
              <a:defRPr sz="1200">
                <a:solidFill>
                  <a:schemeClr val="accent6"/>
                </a:solidFill>
                <a:latin typeface="Andale Mono" panose="020B0509000000000004" pitchFamily="49" charset="0"/>
              </a:defRPr>
            </a:lvl1pPr>
            <a:lvl2pPr>
              <a:defRPr sz="1600">
                <a:latin typeface="Andale Mono" panose="020B0509000000000004" pitchFamily="49" charset="0"/>
              </a:defRPr>
            </a:lvl2pPr>
            <a:lvl3pPr>
              <a:defRPr sz="1600">
                <a:latin typeface="Andale Mono" panose="020B0509000000000004" pitchFamily="49" charset="0"/>
              </a:defRPr>
            </a:lvl3pPr>
            <a:lvl4pPr>
              <a:defRPr sz="1600">
                <a:latin typeface="Andale Mono" panose="020B0509000000000004" pitchFamily="49" charset="0"/>
              </a:defRPr>
            </a:lvl4pPr>
            <a:lvl5pPr>
              <a:defRPr sz="1600">
                <a:latin typeface="Andale Mono" panose="020B0509000000000004" pitchFamily="49" charset="0"/>
              </a:defRPr>
            </a:lvl5pPr>
          </a:lstStyle>
          <a:p>
            <a:pPr lvl="0"/>
            <a:r>
              <a:rPr lang="en-US"/>
              <a:t>MONTH YYYY</a:t>
            </a:r>
          </a:p>
        </p:txBody>
      </p:sp>
      <p:sp>
        <p:nvSpPr>
          <p:cNvPr id="4" name="Text Placeholder 8">
            <a:extLst>
              <a:ext uri="{FF2B5EF4-FFF2-40B4-BE49-F238E27FC236}">
                <a16:creationId xmlns:a16="http://schemas.microsoft.com/office/drawing/2014/main" id="{ADEDD1AD-7F36-8751-7031-BACCF0015A04}"/>
              </a:ext>
            </a:extLst>
          </p:cNvPr>
          <p:cNvSpPr>
            <a:spLocks noGrp="1"/>
          </p:cNvSpPr>
          <p:nvPr>
            <p:ph type="body" sz="quarter" idx="10" hasCustomPrompt="1"/>
          </p:nvPr>
        </p:nvSpPr>
        <p:spPr>
          <a:xfrm>
            <a:off x="515938" y="2680653"/>
            <a:ext cx="7825637" cy="1019638"/>
          </a:xfrm>
        </p:spPr>
        <p:txBody>
          <a:bodyPr lIns="0" tIns="0" rIns="0" bIns="0">
            <a:spAutoFit/>
          </a:bodyPr>
          <a:lstStyle>
            <a:lvl1pPr marL="0" indent="0">
              <a:buNone/>
              <a:defRPr sz="7200" b="0" i="0">
                <a:solidFill>
                  <a:schemeClr val="tx1"/>
                </a:solidFill>
                <a:latin typeface="Avenir Medium" panose="02000503020000020003"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Slide (L)</a:t>
            </a:r>
          </a:p>
        </p:txBody>
      </p:sp>
      <p:sp>
        <p:nvSpPr>
          <p:cNvPr id="5" name="Text Placeholder 8">
            <a:extLst>
              <a:ext uri="{FF2B5EF4-FFF2-40B4-BE49-F238E27FC236}">
                <a16:creationId xmlns:a16="http://schemas.microsoft.com/office/drawing/2014/main" id="{D23C7D21-8049-E895-EF71-D672D8F64D45}"/>
              </a:ext>
            </a:extLst>
          </p:cNvPr>
          <p:cNvSpPr>
            <a:spLocks noGrp="1"/>
          </p:cNvSpPr>
          <p:nvPr>
            <p:ph type="body" sz="quarter" idx="13" hasCustomPrompt="1"/>
          </p:nvPr>
        </p:nvSpPr>
        <p:spPr>
          <a:xfrm>
            <a:off x="515938" y="3769081"/>
            <a:ext cx="7825637" cy="249299"/>
          </a:xfrm>
        </p:spPr>
        <p:txBody>
          <a:bodyPr lIns="0" tIns="0" rIns="0" bIns="0">
            <a:spAutoFit/>
          </a:bodyPr>
          <a:lstStyle>
            <a:lvl1pPr marL="342900" indent="-342900">
              <a:buClr>
                <a:schemeClr val="accent3"/>
              </a:buClr>
              <a:buFont typeface="Wingdings" pitchFamily="2" charset="2"/>
              <a:buChar char="§"/>
              <a:defRPr sz="1800" b="0" i="0">
                <a:solidFill>
                  <a:schemeClr val="tx1"/>
                </a:solidFill>
                <a:latin typeface="Andale Mono" panose="020B05090000000000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 [delete if not needed]</a:t>
            </a:r>
          </a:p>
        </p:txBody>
      </p:sp>
      <p:pic>
        <p:nvPicPr>
          <p:cNvPr id="8" name="Graphic 7">
            <a:extLst>
              <a:ext uri="{FF2B5EF4-FFF2-40B4-BE49-F238E27FC236}">
                <a16:creationId xmlns:a16="http://schemas.microsoft.com/office/drawing/2014/main" id="{5BDB1B68-D816-7A2B-C16E-3B32F5CF108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44512" y="0"/>
            <a:ext cx="5047488" cy="6858000"/>
          </a:xfrm>
          <a:prstGeom prst="rect">
            <a:avLst/>
          </a:prstGeom>
        </p:spPr>
      </p:pic>
    </p:spTree>
    <p:extLst>
      <p:ext uri="{BB962C8B-B14F-4D97-AF65-F5344CB8AC3E}">
        <p14:creationId xmlns:p14="http://schemas.microsoft.com/office/powerpoint/2010/main" val="448925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2A035F-7D5C-3E76-487C-700EF48CC81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B42CB3D-EF46-0CDC-B25D-33DAE3659517}"/>
              </a:ext>
            </a:extLst>
          </p:cNvPr>
          <p:cNvSpPr>
            <a:spLocks noGrp="1"/>
          </p:cNvSpPr>
          <p:nvPr>
            <p:ph type="sldNum" sz="quarter" idx="12"/>
          </p:nvPr>
        </p:nvSpPr>
        <p:spPr/>
        <p:txBody>
          <a:bodyPr/>
          <a:lstStyle/>
          <a:p>
            <a:fld id="{A1A36437-04D2-40BD-890D-4352109DEE78}" type="slidenum">
              <a:rPr lang="en-CA" smtClean="0"/>
              <a:t>‹#›</a:t>
            </a:fld>
            <a:endParaRPr lang="en-CA"/>
          </a:p>
        </p:txBody>
      </p:sp>
      <p:pic>
        <p:nvPicPr>
          <p:cNvPr id="5" name="Picture 4" descr="Agile By Design logo">
            <a:extLst>
              <a:ext uri="{FF2B5EF4-FFF2-40B4-BE49-F238E27FC236}">
                <a16:creationId xmlns:a16="http://schemas.microsoft.com/office/drawing/2014/main" id="{2DA4F2A0-FF09-FE9D-F2E6-CC1688B128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790" y="6314064"/>
            <a:ext cx="938821" cy="449695"/>
          </a:xfrm>
          <a:prstGeom prst="rect">
            <a:avLst/>
          </a:prstGeom>
        </p:spPr>
      </p:pic>
    </p:spTree>
    <p:extLst>
      <p:ext uri="{BB962C8B-B14F-4D97-AF65-F5344CB8AC3E}">
        <p14:creationId xmlns:p14="http://schemas.microsoft.com/office/powerpoint/2010/main" val="390153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87B1F89-F670-24B1-B833-A18AF2D86C3A}"/>
              </a:ext>
            </a:extLst>
          </p:cNvPr>
          <p:cNvSpPr>
            <a:spLocks noGrp="1"/>
          </p:cNvSpPr>
          <p:nvPr>
            <p:ph sz="quarter" idx="13"/>
          </p:nvPr>
        </p:nvSpPr>
        <p:spPr>
          <a:xfrm>
            <a:off x="379194" y="837545"/>
            <a:ext cx="11650016" cy="648692"/>
          </a:xfrm>
        </p:spPr>
        <p:txBody>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ED92BA9E-944B-E869-65DC-4066D7EBBD57}"/>
              </a:ext>
            </a:extLst>
          </p:cNvPr>
          <p:cNvSpPr>
            <a:spLocks noGrp="1"/>
          </p:cNvSpPr>
          <p:nvPr>
            <p:ph type="title"/>
          </p:nvPr>
        </p:nvSpPr>
        <p:spPr>
          <a:xfrm>
            <a:off x="162790" y="116924"/>
            <a:ext cx="12029210" cy="850900"/>
          </a:xfrm>
        </p:spPr>
        <p:txBody>
          <a:bodyPr>
            <a:normAutofit/>
          </a:bodyPr>
          <a:lstStyle>
            <a:lvl1pPr>
              <a:defRPr sz="3600"/>
            </a:lvl1pPr>
          </a:lstStyle>
          <a:p>
            <a:r>
              <a:rPr lang="en-US"/>
              <a:t>Click to edit Master title style</a:t>
            </a:r>
            <a:endParaRPr lang="en-CA"/>
          </a:p>
        </p:txBody>
      </p:sp>
      <p:sp>
        <p:nvSpPr>
          <p:cNvPr id="4" name="Footer Placeholder 3">
            <a:extLst>
              <a:ext uri="{FF2B5EF4-FFF2-40B4-BE49-F238E27FC236}">
                <a16:creationId xmlns:a16="http://schemas.microsoft.com/office/drawing/2014/main" id="{056A8367-E77A-686F-1563-2715CB17218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76A0327-54A0-262C-FA14-05290530F9BD}"/>
              </a:ext>
            </a:extLst>
          </p:cNvPr>
          <p:cNvSpPr>
            <a:spLocks noGrp="1"/>
          </p:cNvSpPr>
          <p:nvPr>
            <p:ph type="sldNum" sz="quarter" idx="12"/>
          </p:nvPr>
        </p:nvSpPr>
        <p:spPr/>
        <p:txBody>
          <a:bodyPr/>
          <a:lstStyle/>
          <a:p>
            <a:fld id="{A1A36437-04D2-40BD-890D-4352109DEE78}" type="slidenum">
              <a:rPr lang="en-CA" smtClean="0"/>
              <a:t>‹#›</a:t>
            </a:fld>
            <a:endParaRPr lang="en-CA"/>
          </a:p>
        </p:txBody>
      </p:sp>
      <p:pic>
        <p:nvPicPr>
          <p:cNvPr id="6" name="Picture 5" descr="Agile By Design logo">
            <a:extLst>
              <a:ext uri="{FF2B5EF4-FFF2-40B4-BE49-F238E27FC236}">
                <a16:creationId xmlns:a16="http://schemas.microsoft.com/office/drawing/2014/main" id="{40FEE686-D4A2-C541-6C0C-A162529E18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790" y="6314064"/>
            <a:ext cx="938821" cy="449695"/>
          </a:xfrm>
          <a:prstGeom prst="rect">
            <a:avLst/>
          </a:prstGeom>
        </p:spPr>
      </p:pic>
      <p:sp>
        <p:nvSpPr>
          <p:cNvPr id="8" name="Content Placeholder 2">
            <a:extLst>
              <a:ext uri="{FF2B5EF4-FFF2-40B4-BE49-F238E27FC236}">
                <a16:creationId xmlns:a16="http://schemas.microsoft.com/office/drawing/2014/main" id="{965CA846-FF12-FB2A-01CE-D2271E391815}"/>
              </a:ext>
            </a:extLst>
          </p:cNvPr>
          <p:cNvSpPr>
            <a:spLocks noGrp="1"/>
          </p:cNvSpPr>
          <p:nvPr>
            <p:ph idx="1"/>
          </p:nvPr>
        </p:nvSpPr>
        <p:spPr>
          <a:xfrm>
            <a:off x="379194" y="1486237"/>
            <a:ext cx="11355606" cy="468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175676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87B1F89-F670-24B1-B833-A18AF2D86C3A}"/>
              </a:ext>
            </a:extLst>
          </p:cNvPr>
          <p:cNvSpPr>
            <a:spLocks noGrp="1"/>
          </p:cNvSpPr>
          <p:nvPr>
            <p:ph sz="quarter" idx="13"/>
          </p:nvPr>
        </p:nvSpPr>
        <p:spPr>
          <a:xfrm>
            <a:off x="379194" y="837545"/>
            <a:ext cx="11650016" cy="648692"/>
          </a:xfrm>
        </p:spPr>
        <p:txBody>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ED92BA9E-944B-E869-65DC-4066D7EBBD57}"/>
              </a:ext>
            </a:extLst>
          </p:cNvPr>
          <p:cNvSpPr>
            <a:spLocks noGrp="1"/>
          </p:cNvSpPr>
          <p:nvPr>
            <p:ph type="title"/>
          </p:nvPr>
        </p:nvSpPr>
        <p:spPr>
          <a:xfrm>
            <a:off x="162790" y="116924"/>
            <a:ext cx="12029210" cy="850900"/>
          </a:xfrm>
        </p:spPr>
        <p:txBody>
          <a:bodyPr>
            <a:normAutofit/>
          </a:bodyPr>
          <a:lstStyle>
            <a:lvl1pPr>
              <a:defRPr sz="3600"/>
            </a:lvl1pPr>
          </a:lstStyle>
          <a:p>
            <a:r>
              <a:rPr lang="en-US"/>
              <a:t>Click to edit Master title style</a:t>
            </a:r>
            <a:endParaRPr lang="en-CA"/>
          </a:p>
        </p:txBody>
      </p:sp>
      <p:sp>
        <p:nvSpPr>
          <p:cNvPr id="4" name="Footer Placeholder 3">
            <a:extLst>
              <a:ext uri="{FF2B5EF4-FFF2-40B4-BE49-F238E27FC236}">
                <a16:creationId xmlns:a16="http://schemas.microsoft.com/office/drawing/2014/main" id="{056A8367-E77A-686F-1563-2715CB17218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76A0327-54A0-262C-FA14-05290530F9BD}"/>
              </a:ext>
            </a:extLst>
          </p:cNvPr>
          <p:cNvSpPr>
            <a:spLocks noGrp="1"/>
          </p:cNvSpPr>
          <p:nvPr>
            <p:ph type="sldNum" sz="quarter" idx="12"/>
          </p:nvPr>
        </p:nvSpPr>
        <p:spPr/>
        <p:txBody>
          <a:bodyPr/>
          <a:lstStyle/>
          <a:p>
            <a:fld id="{A1A36437-04D2-40BD-890D-4352109DEE78}" type="slidenum">
              <a:rPr lang="en-CA" smtClean="0"/>
              <a:t>‹#›</a:t>
            </a:fld>
            <a:endParaRPr lang="en-CA"/>
          </a:p>
        </p:txBody>
      </p:sp>
      <p:pic>
        <p:nvPicPr>
          <p:cNvPr id="6" name="Picture 5" descr="Agile By Design logo">
            <a:extLst>
              <a:ext uri="{FF2B5EF4-FFF2-40B4-BE49-F238E27FC236}">
                <a16:creationId xmlns:a16="http://schemas.microsoft.com/office/drawing/2014/main" id="{40FEE686-D4A2-C541-6C0C-A162529E18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790" y="6314064"/>
            <a:ext cx="938821" cy="449695"/>
          </a:xfrm>
          <a:prstGeom prst="rect">
            <a:avLst/>
          </a:prstGeom>
        </p:spPr>
      </p:pic>
      <p:sp>
        <p:nvSpPr>
          <p:cNvPr id="8" name="Content Placeholder 2">
            <a:extLst>
              <a:ext uri="{FF2B5EF4-FFF2-40B4-BE49-F238E27FC236}">
                <a16:creationId xmlns:a16="http://schemas.microsoft.com/office/drawing/2014/main" id="{965CA846-FF12-FB2A-01CE-D2271E391815}"/>
              </a:ext>
            </a:extLst>
          </p:cNvPr>
          <p:cNvSpPr>
            <a:spLocks noGrp="1"/>
          </p:cNvSpPr>
          <p:nvPr>
            <p:ph idx="1"/>
          </p:nvPr>
        </p:nvSpPr>
        <p:spPr>
          <a:xfrm>
            <a:off x="379194" y="1486237"/>
            <a:ext cx="11355606" cy="468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837546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ntent/H1/Light">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FE62FC0-78B6-CBF2-86CA-F1F4EB923E7F}"/>
              </a:ext>
            </a:extLst>
          </p:cNvPr>
          <p:cNvCxnSpPr>
            <a:cxnSpLocks/>
          </p:cNvCxnSpPr>
          <p:nvPr userDrawn="1"/>
        </p:nvCxnSpPr>
        <p:spPr>
          <a:xfrm>
            <a:off x="520699" y="529883"/>
            <a:ext cx="11150601" cy="0"/>
          </a:xfrm>
          <a:prstGeom prst="line">
            <a:avLst/>
          </a:prstGeom>
          <a:ln w="12700">
            <a:solidFill>
              <a:schemeClr val="tx2">
                <a:alpha val="20000"/>
              </a:schemeClr>
            </a:solidFill>
          </a:ln>
        </p:spPr>
        <p:style>
          <a:lnRef idx="2">
            <a:schemeClr val="accent1"/>
          </a:lnRef>
          <a:fillRef idx="0">
            <a:schemeClr val="accent1"/>
          </a:fillRef>
          <a:effectRef idx="1">
            <a:schemeClr val="accent1"/>
          </a:effectRef>
          <a:fontRef idx="minor">
            <a:schemeClr val="tx1"/>
          </a:fontRef>
        </p:style>
      </p:cxnSp>
      <p:sp>
        <p:nvSpPr>
          <p:cNvPr id="10" name="Footer Placeholder 4">
            <a:extLst>
              <a:ext uri="{FF2B5EF4-FFF2-40B4-BE49-F238E27FC236}">
                <a16:creationId xmlns:a16="http://schemas.microsoft.com/office/drawing/2014/main" id="{A9387226-9F84-3145-8464-1E257A8F7ACF}"/>
              </a:ext>
            </a:extLst>
          </p:cNvPr>
          <p:cNvSpPr txBox="1">
            <a:spLocks/>
          </p:cNvSpPr>
          <p:nvPr userDrawn="1"/>
        </p:nvSpPr>
        <p:spPr>
          <a:xfrm>
            <a:off x="515938" y="185755"/>
            <a:ext cx="1336963" cy="365125"/>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a:solidFill>
                  <a:schemeClr val="bg1">
                    <a:lumMod val="50000"/>
                  </a:schemeClr>
                </a:solidFill>
                <a:latin typeface="Andale Mono" panose="020B0509000000000004" pitchFamily="49" charset="0"/>
              </a:rPr>
              <a:t>Electric Mind </a:t>
            </a:r>
          </a:p>
        </p:txBody>
      </p:sp>
      <p:pic>
        <p:nvPicPr>
          <p:cNvPr id="19" name="Graphic 18">
            <a:extLst>
              <a:ext uri="{FF2B5EF4-FFF2-40B4-BE49-F238E27FC236}">
                <a16:creationId xmlns:a16="http://schemas.microsoft.com/office/drawing/2014/main" id="{5772DEFE-90A2-1D9B-B397-D97567543F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0699" y="6484599"/>
            <a:ext cx="1041770" cy="135430"/>
          </a:xfrm>
          <a:prstGeom prst="rect">
            <a:avLst/>
          </a:prstGeom>
        </p:spPr>
      </p:pic>
      <p:sp>
        <p:nvSpPr>
          <p:cNvPr id="22" name="Title Placeholder 1">
            <a:extLst>
              <a:ext uri="{FF2B5EF4-FFF2-40B4-BE49-F238E27FC236}">
                <a16:creationId xmlns:a16="http://schemas.microsoft.com/office/drawing/2014/main" id="{951847AA-E329-D930-78D1-6F3127986FD5}"/>
              </a:ext>
            </a:extLst>
          </p:cNvPr>
          <p:cNvSpPr>
            <a:spLocks noGrp="1"/>
          </p:cNvSpPr>
          <p:nvPr>
            <p:ph type="title" hasCustomPrompt="1"/>
          </p:nvPr>
        </p:nvSpPr>
        <p:spPr>
          <a:xfrm>
            <a:off x="515938" y="571877"/>
            <a:ext cx="10515600" cy="624996"/>
          </a:xfrm>
          <a:prstGeom prst="rect">
            <a:avLst/>
          </a:prstGeom>
        </p:spPr>
        <p:txBody>
          <a:bodyPr vert="horz" lIns="0" tIns="0" rIns="0" bIns="0" rtlCol="0" anchor="ctr">
            <a:normAutofit/>
          </a:bodyPr>
          <a:lstStyle>
            <a:lvl1pPr>
              <a:defRPr sz="2800" b="0" i="0">
                <a:latin typeface="Avenir Medium" panose="02000503020000020003" pitchFamily="2" charset="0"/>
              </a:defRPr>
            </a:lvl1pPr>
          </a:lstStyle>
          <a:p>
            <a:r>
              <a:rPr lang="en-US"/>
              <a:t>Header (1 line)</a:t>
            </a:r>
          </a:p>
        </p:txBody>
      </p:sp>
      <p:sp>
        <p:nvSpPr>
          <p:cNvPr id="24" name="Slide Number Placeholder 4">
            <a:extLst>
              <a:ext uri="{FF2B5EF4-FFF2-40B4-BE49-F238E27FC236}">
                <a16:creationId xmlns:a16="http://schemas.microsoft.com/office/drawing/2014/main" id="{B4224200-FEA8-B437-1439-A2282E3B566E}"/>
              </a:ext>
            </a:extLst>
          </p:cNvPr>
          <p:cNvSpPr txBox="1">
            <a:spLocks/>
          </p:cNvSpPr>
          <p:nvPr userDrawn="1"/>
        </p:nvSpPr>
        <p:spPr>
          <a:xfrm>
            <a:off x="9026018" y="636630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3757B4-9549-5B4D-BFFB-11480CC6AF88}" type="slidenum">
              <a:rPr lang="en-US" sz="900" smtClean="0">
                <a:latin typeface="Andale Mono" panose="020B0509000000000004" pitchFamily="49" charset="0"/>
              </a:rPr>
              <a:pPr/>
              <a:t>‹#›</a:t>
            </a:fld>
            <a:endParaRPr lang="en-US" sz="900">
              <a:latin typeface="Andale Mono" panose="020B0509000000000004" pitchFamily="49" charset="0"/>
            </a:endParaRPr>
          </a:p>
        </p:txBody>
      </p:sp>
      <p:sp>
        <p:nvSpPr>
          <p:cNvPr id="2" name="Text Placeholder 12">
            <a:extLst>
              <a:ext uri="{FF2B5EF4-FFF2-40B4-BE49-F238E27FC236}">
                <a16:creationId xmlns:a16="http://schemas.microsoft.com/office/drawing/2014/main" id="{62E9079E-9B36-AD2B-5B61-49114062DBC4}"/>
              </a:ext>
            </a:extLst>
          </p:cNvPr>
          <p:cNvSpPr>
            <a:spLocks noGrp="1"/>
          </p:cNvSpPr>
          <p:nvPr>
            <p:ph type="body" sz="quarter" idx="10" hasCustomPrompt="1"/>
          </p:nvPr>
        </p:nvSpPr>
        <p:spPr>
          <a:xfrm>
            <a:off x="9402417" y="256640"/>
            <a:ext cx="2273646" cy="200424"/>
          </a:xfrm>
        </p:spPr>
        <p:txBody>
          <a:bodyPr lIns="0" tIns="0" rIns="0" bIns="0">
            <a:normAutofit/>
          </a:bodyPr>
          <a:lstStyle>
            <a:lvl1pPr marL="0" indent="0" algn="r">
              <a:buNone/>
              <a:defRPr sz="900">
                <a:solidFill>
                  <a:schemeClr val="bg1">
                    <a:lumMod val="50000"/>
                  </a:schemeClr>
                </a:solidFill>
                <a:latin typeface="Andale Mono" panose="020B0509000000000004" pitchFamily="49" charset="0"/>
              </a:defRPr>
            </a:lvl1pPr>
          </a:lstStyle>
          <a:p>
            <a:r>
              <a:rPr lang="en-US" sz="900"/>
              <a:t>Definity Legacy Integration Modernization</a:t>
            </a:r>
          </a:p>
        </p:txBody>
      </p:sp>
    </p:spTree>
    <p:extLst>
      <p:ext uri="{BB962C8B-B14F-4D97-AF65-F5344CB8AC3E}">
        <p14:creationId xmlns:p14="http://schemas.microsoft.com/office/powerpoint/2010/main" val="2343210839"/>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H2/Light">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FE62FC0-78B6-CBF2-86CA-F1F4EB923E7F}"/>
              </a:ext>
            </a:extLst>
          </p:cNvPr>
          <p:cNvCxnSpPr>
            <a:cxnSpLocks/>
          </p:cNvCxnSpPr>
          <p:nvPr userDrawn="1"/>
        </p:nvCxnSpPr>
        <p:spPr>
          <a:xfrm>
            <a:off x="520699" y="529883"/>
            <a:ext cx="11150601" cy="0"/>
          </a:xfrm>
          <a:prstGeom prst="line">
            <a:avLst/>
          </a:prstGeom>
          <a:ln w="12700">
            <a:solidFill>
              <a:schemeClr val="tx2">
                <a:alpha val="20000"/>
              </a:schemeClr>
            </a:solidFill>
          </a:ln>
        </p:spPr>
        <p:style>
          <a:lnRef idx="2">
            <a:schemeClr val="accent1"/>
          </a:lnRef>
          <a:fillRef idx="0">
            <a:schemeClr val="accent1"/>
          </a:fillRef>
          <a:effectRef idx="1">
            <a:schemeClr val="accent1"/>
          </a:effectRef>
          <a:fontRef idx="minor">
            <a:schemeClr val="tx1"/>
          </a:fontRef>
        </p:style>
      </p:cxnSp>
      <p:pic>
        <p:nvPicPr>
          <p:cNvPr id="19" name="Graphic 18">
            <a:extLst>
              <a:ext uri="{FF2B5EF4-FFF2-40B4-BE49-F238E27FC236}">
                <a16:creationId xmlns:a16="http://schemas.microsoft.com/office/drawing/2014/main" id="{5772DEFE-90A2-1D9B-B397-D97567543F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0699" y="6484599"/>
            <a:ext cx="1041770" cy="135430"/>
          </a:xfrm>
          <a:prstGeom prst="rect">
            <a:avLst/>
          </a:prstGeom>
        </p:spPr>
      </p:pic>
      <p:sp>
        <p:nvSpPr>
          <p:cNvPr id="24" name="Slide Number Placeholder 4">
            <a:extLst>
              <a:ext uri="{FF2B5EF4-FFF2-40B4-BE49-F238E27FC236}">
                <a16:creationId xmlns:a16="http://schemas.microsoft.com/office/drawing/2014/main" id="{B4224200-FEA8-B437-1439-A2282E3B566E}"/>
              </a:ext>
            </a:extLst>
          </p:cNvPr>
          <p:cNvSpPr txBox="1">
            <a:spLocks/>
          </p:cNvSpPr>
          <p:nvPr userDrawn="1"/>
        </p:nvSpPr>
        <p:spPr>
          <a:xfrm>
            <a:off x="9026018" y="636630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3757B4-9549-5B4D-BFFB-11480CC6AF88}" type="slidenum">
              <a:rPr lang="en-US" sz="900" smtClean="0">
                <a:latin typeface="Andale Mono" panose="020B0509000000000004" pitchFamily="49" charset="0"/>
              </a:rPr>
              <a:pPr/>
              <a:t>‹#›</a:t>
            </a:fld>
            <a:endParaRPr lang="en-US" sz="900">
              <a:latin typeface="Andale Mono" panose="020B0509000000000004" pitchFamily="49" charset="0"/>
            </a:endParaRPr>
          </a:p>
        </p:txBody>
      </p:sp>
      <p:sp>
        <p:nvSpPr>
          <p:cNvPr id="3" name="Title Placeholder 1">
            <a:extLst>
              <a:ext uri="{FF2B5EF4-FFF2-40B4-BE49-F238E27FC236}">
                <a16:creationId xmlns:a16="http://schemas.microsoft.com/office/drawing/2014/main" id="{EBFC71CD-3EBC-1AF2-9F21-D66892F09733}"/>
              </a:ext>
            </a:extLst>
          </p:cNvPr>
          <p:cNvSpPr>
            <a:spLocks noGrp="1"/>
          </p:cNvSpPr>
          <p:nvPr>
            <p:ph type="title" hasCustomPrompt="1"/>
          </p:nvPr>
        </p:nvSpPr>
        <p:spPr>
          <a:xfrm>
            <a:off x="515938" y="733001"/>
            <a:ext cx="11232616" cy="741809"/>
          </a:xfrm>
          <a:prstGeom prst="rect">
            <a:avLst/>
          </a:prstGeom>
        </p:spPr>
        <p:txBody>
          <a:bodyPr vert="horz" lIns="0" tIns="0" rIns="0" bIns="0" rtlCol="0" anchor="t">
            <a:noAutofit/>
          </a:bodyPr>
          <a:lstStyle>
            <a:lvl1pPr>
              <a:defRPr sz="2400" b="0" i="0">
                <a:solidFill>
                  <a:schemeClr val="tx1"/>
                </a:solidFill>
                <a:latin typeface="Avenir Medium" panose="02000503020000020003" pitchFamily="2" charset="0"/>
              </a:defRPr>
            </a:lvl1pPr>
          </a:lstStyle>
          <a:p>
            <a:r>
              <a:rPr lang="en-US"/>
              <a:t>Header</a:t>
            </a:r>
            <a:br>
              <a:rPr lang="en-US"/>
            </a:br>
            <a:r>
              <a:rPr lang="en-US"/>
              <a:t>(2+ lines)</a:t>
            </a:r>
          </a:p>
        </p:txBody>
      </p:sp>
      <p:sp>
        <p:nvSpPr>
          <p:cNvPr id="4" name="Footer Placeholder 4">
            <a:extLst>
              <a:ext uri="{FF2B5EF4-FFF2-40B4-BE49-F238E27FC236}">
                <a16:creationId xmlns:a16="http://schemas.microsoft.com/office/drawing/2014/main" id="{65D96620-BE7C-7BFD-2A73-1B2B0B3DB262}"/>
              </a:ext>
            </a:extLst>
          </p:cNvPr>
          <p:cNvSpPr txBox="1">
            <a:spLocks/>
          </p:cNvSpPr>
          <p:nvPr userDrawn="1"/>
        </p:nvSpPr>
        <p:spPr>
          <a:xfrm>
            <a:off x="515938" y="185755"/>
            <a:ext cx="1336963" cy="365125"/>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a:solidFill>
                  <a:schemeClr val="bg1">
                    <a:lumMod val="50000"/>
                  </a:schemeClr>
                </a:solidFill>
                <a:latin typeface="Andale Mono" panose="020B0509000000000004" pitchFamily="49" charset="0"/>
              </a:rPr>
              <a:t>Electric Mind </a:t>
            </a:r>
          </a:p>
        </p:txBody>
      </p:sp>
      <p:sp>
        <p:nvSpPr>
          <p:cNvPr id="6" name="Text Placeholder 12">
            <a:extLst>
              <a:ext uri="{FF2B5EF4-FFF2-40B4-BE49-F238E27FC236}">
                <a16:creationId xmlns:a16="http://schemas.microsoft.com/office/drawing/2014/main" id="{993D5D11-A26D-699B-C1A8-63007CF0F527}"/>
              </a:ext>
            </a:extLst>
          </p:cNvPr>
          <p:cNvSpPr>
            <a:spLocks noGrp="1"/>
          </p:cNvSpPr>
          <p:nvPr>
            <p:ph type="body" sz="quarter" idx="10" hasCustomPrompt="1"/>
          </p:nvPr>
        </p:nvSpPr>
        <p:spPr>
          <a:xfrm>
            <a:off x="9402417" y="287462"/>
            <a:ext cx="2273646" cy="200424"/>
          </a:xfrm>
        </p:spPr>
        <p:txBody>
          <a:bodyPr lIns="0" tIns="0" rIns="0" bIns="0">
            <a:normAutofit/>
          </a:bodyPr>
          <a:lstStyle>
            <a:lvl1pPr marL="0" indent="0" algn="r">
              <a:buNone/>
              <a:defRPr sz="900">
                <a:solidFill>
                  <a:schemeClr val="bg1">
                    <a:lumMod val="50000"/>
                  </a:schemeClr>
                </a:solidFill>
                <a:latin typeface="Andale Mono" panose="020B0509000000000004" pitchFamily="49" charset="0"/>
              </a:defRPr>
            </a:lvl1pPr>
          </a:lstStyle>
          <a:p>
            <a:pPr lvl="0"/>
            <a:r>
              <a:rPr lang="en-US" err="1"/>
              <a:t>Deck_Name</a:t>
            </a:r>
            <a:endParaRPr lang="en-US"/>
          </a:p>
        </p:txBody>
      </p:sp>
    </p:spTree>
    <p:extLst>
      <p:ext uri="{BB962C8B-B14F-4D97-AF65-F5344CB8AC3E}">
        <p14:creationId xmlns:p14="http://schemas.microsoft.com/office/powerpoint/2010/main" val="167868281"/>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genda/Blu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EAF125-6969-CF92-283C-9F11F7C5E8FE}"/>
              </a:ext>
            </a:extLst>
          </p:cNvPr>
          <p:cNvSpPr/>
          <p:nvPr userDrawn="1"/>
        </p:nvSpPr>
        <p:spPr>
          <a:xfrm flipH="1">
            <a:off x="-1" y="0"/>
            <a:ext cx="5039833" cy="6909557"/>
          </a:xfrm>
          <a:prstGeom prst="rect">
            <a:avLst/>
          </a:prstGeom>
          <a:blipFill dpi="0" rotWithShape="1">
            <a:blip r:embed="rId2"/>
            <a:srcRect/>
            <a:stretch>
              <a:fillRect l="-39063" r="1"/>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1FED68B2-ED4B-8AA1-43ED-2D77C4B0407B}"/>
              </a:ext>
            </a:extLst>
          </p:cNvPr>
          <p:cNvPicPr>
            <a:picLocks noChangeAspect="1"/>
          </p:cNvPicPr>
          <p:nvPr userDrawn="1"/>
        </p:nvPicPr>
        <p:blipFill>
          <a:blip r:embed="rId3">
            <a:extLst>
              <a:ext uri="{96DAC541-7B7A-43D3-8B79-37D633B846F1}">
                <asvg:svgBlip xmlns:asvg="http://schemas.microsoft.com/office/drawing/2016/SVG/main" r:embed="rId4"/>
              </a:ext>
            </a:extLst>
          </a:blip>
          <a:srcRect r="64238"/>
          <a:stretch/>
        </p:blipFill>
        <p:spPr>
          <a:xfrm rot="5400000">
            <a:off x="5235337" y="654595"/>
            <a:ext cx="1700834" cy="12219988"/>
          </a:xfrm>
          <a:prstGeom prst="rect">
            <a:avLst/>
          </a:prstGeom>
        </p:spPr>
      </p:pic>
      <p:sp>
        <p:nvSpPr>
          <p:cNvPr id="16" name="TextBox 15">
            <a:extLst>
              <a:ext uri="{FF2B5EF4-FFF2-40B4-BE49-F238E27FC236}">
                <a16:creationId xmlns:a16="http://schemas.microsoft.com/office/drawing/2014/main" id="{F96C175C-174B-6F4D-DF00-AA9E831CAFD8}"/>
              </a:ext>
            </a:extLst>
          </p:cNvPr>
          <p:cNvSpPr txBox="1"/>
          <p:nvPr userDrawn="1"/>
        </p:nvSpPr>
        <p:spPr>
          <a:xfrm>
            <a:off x="515938" y="846038"/>
            <a:ext cx="4133653" cy="1107996"/>
          </a:xfrm>
          <a:prstGeom prst="rect">
            <a:avLst/>
          </a:prstGeom>
          <a:noFill/>
        </p:spPr>
        <p:txBody>
          <a:bodyPr wrap="square" lIns="0" tIns="0" rIns="0" bIns="0" rtlCol="0">
            <a:spAutoFit/>
          </a:bodyPr>
          <a:lstStyle/>
          <a:p>
            <a:r>
              <a:rPr lang="en-US" sz="7200" b="1" i="0">
                <a:solidFill>
                  <a:schemeClr val="bg1"/>
                </a:solidFill>
                <a:latin typeface="Avenir Book" panose="02000503020000020003" pitchFamily="2" charset="0"/>
              </a:rPr>
              <a:t>Contents</a:t>
            </a:r>
          </a:p>
        </p:txBody>
      </p:sp>
      <p:sp>
        <p:nvSpPr>
          <p:cNvPr id="20" name="Text Placeholder 19">
            <a:extLst>
              <a:ext uri="{FF2B5EF4-FFF2-40B4-BE49-F238E27FC236}">
                <a16:creationId xmlns:a16="http://schemas.microsoft.com/office/drawing/2014/main" id="{B2ACC525-5545-018F-50A7-432240F5CE26}"/>
              </a:ext>
            </a:extLst>
          </p:cNvPr>
          <p:cNvSpPr>
            <a:spLocks noGrp="1"/>
          </p:cNvSpPr>
          <p:nvPr>
            <p:ph type="body" sz="quarter" idx="11" hasCustomPrompt="1"/>
          </p:nvPr>
        </p:nvSpPr>
        <p:spPr>
          <a:xfrm>
            <a:off x="6196127" y="981075"/>
            <a:ext cx="778453" cy="3683831"/>
          </a:xfrm>
        </p:spPr>
        <p:txBody>
          <a:bodyPr lIns="0" rIns="0">
            <a:normAutofit/>
          </a:bodyPr>
          <a:lstStyle>
            <a:lvl1pPr marL="0" indent="0">
              <a:buNone/>
              <a:defRPr sz="1800">
                <a:solidFill>
                  <a:schemeClr val="bg1"/>
                </a:solidFill>
                <a:latin typeface="Andale Mono" panose="020B0509000000000004" pitchFamily="49" charset="0"/>
              </a:defRPr>
            </a:lvl1pPr>
            <a:lvl2pPr>
              <a:defRPr>
                <a:latin typeface="Andale Mono" panose="020B0509000000000004" pitchFamily="49" charset="0"/>
              </a:defRPr>
            </a:lvl2pPr>
            <a:lvl3pPr>
              <a:defRPr>
                <a:latin typeface="Andale Mono" panose="020B0509000000000004" pitchFamily="49" charset="0"/>
              </a:defRPr>
            </a:lvl3pPr>
            <a:lvl4pPr>
              <a:defRPr>
                <a:latin typeface="Andale Mono" panose="020B0509000000000004" pitchFamily="49" charset="0"/>
              </a:defRPr>
            </a:lvl4pPr>
            <a:lvl5pPr>
              <a:defRPr>
                <a:latin typeface="Andale Mono" panose="020B0509000000000004" pitchFamily="49" charset="0"/>
              </a:defRPr>
            </a:lvl5pPr>
          </a:lstStyle>
          <a:p>
            <a:pPr lvl="0"/>
            <a:r>
              <a:rPr lang="en-US"/>
              <a:t>01 /</a:t>
            </a:r>
          </a:p>
          <a:p>
            <a:pPr lvl="0"/>
            <a:r>
              <a:rPr lang="en-US"/>
              <a:t>02 /</a:t>
            </a:r>
          </a:p>
          <a:p>
            <a:pPr lvl="0"/>
            <a:r>
              <a:rPr lang="en-US"/>
              <a:t>03 /</a:t>
            </a:r>
          </a:p>
          <a:p>
            <a:pPr lvl="0"/>
            <a:r>
              <a:rPr lang="en-US"/>
              <a:t>04 /</a:t>
            </a:r>
          </a:p>
          <a:p>
            <a:pPr lvl="0"/>
            <a:r>
              <a:rPr lang="en-US"/>
              <a:t>05 /</a:t>
            </a:r>
          </a:p>
          <a:p>
            <a:pPr lvl="0"/>
            <a:r>
              <a:rPr lang="en-US"/>
              <a:t>06 /</a:t>
            </a:r>
          </a:p>
          <a:p>
            <a:pPr lvl="0"/>
            <a:r>
              <a:rPr lang="en-US"/>
              <a:t>07 /</a:t>
            </a:r>
          </a:p>
          <a:p>
            <a:pPr lvl="0"/>
            <a:r>
              <a:rPr lang="en-US"/>
              <a:t>08 /</a:t>
            </a:r>
          </a:p>
          <a:p>
            <a:pPr lvl="0"/>
            <a:r>
              <a:rPr lang="en-US"/>
              <a:t>09 /</a:t>
            </a:r>
          </a:p>
          <a:p>
            <a:pPr lvl="0"/>
            <a:r>
              <a:rPr lang="en-US"/>
              <a:t>10 /</a:t>
            </a:r>
          </a:p>
        </p:txBody>
      </p:sp>
      <p:sp>
        <p:nvSpPr>
          <p:cNvPr id="2" name="Text Placeholder 19">
            <a:extLst>
              <a:ext uri="{FF2B5EF4-FFF2-40B4-BE49-F238E27FC236}">
                <a16:creationId xmlns:a16="http://schemas.microsoft.com/office/drawing/2014/main" id="{7D73E724-6123-1889-D6A9-D3223AECB9BC}"/>
              </a:ext>
            </a:extLst>
          </p:cNvPr>
          <p:cNvSpPr>
            <a:spLocks noGrp="1"/>
          </p:cNvSpPr>
          <p:nvPr>
            <p:ph type="body" sz="quarter" idx="12" hasCustomPrompt="1"/>
          </p:nvPr>
        </p:nvSpPr>
        <p:spPr>
          <a:xfrm>
            <a:off x="6974580" y="981076"/>
            <a:ext cx="4483308" cy="3683830"/>
          </a:xfrm>
        </p:spPr>
        <p:txBody>
          <a:bodyPr lIns="0" rIns="0">
            <a:normAutofit/>
          </a:bodyPr>
          <a:lstStyle>
            <a:lvl1pPr marL="0" indent="0">
              <a:buNone/>
              <a:defRPr sz="1800">
                <a:solidFill>
                  <a:schemeClr val="bg1"/>
                </a:solidFill>
                <a:latin typeface="Avenir Book" panose="02000503020000020003" pitchFamily="2" charset="0"/>
              </a:defRPr>
            </a:lvl1pPr>
            <a:lvl2pPr>
              <a:defRPr>
                <a:latin typeface="Andale Mono" panose="020B0509000000000004" pitchFamily="49" charset="0"/>
              </a:defRPr>
            </a:lvl2pPr>
            <a:lvl3pPr>
              <a:defRPr>
                <a:latin typeface="Andale Mono" panose="020B0509000000000004" pitchFamily="49" charset="0"/>
              </a:defRPr>
            </a:lvl3pPr>
            <a:lvl4pPr>
              <a:defRPr>
                <a:latin typeface="Andale Mono" panose="020B0509000000000004" pitchFamily="49" charset="0"/>
              </a:defRPr>
            </a:lvl4pPr>
            <a:lvl5pPr>
              <a:defRPr>
                <a:latin typeface="Andale Mono" panose="020B0509000000000004" pitchFamily="49" charset="0"/>
              </a:defRPr>
            </a:lvl5pPr>
          </a:lstStyle>
          <a:p>
            <a:pPr lvl="0"/>
            <a:r>
              <a:rPr lang="en-US"/>
              <a:t>Item one</a:t>
            </a:r>
          </a:p>
          <a:p>
            <a:pPr lvl="0"/>
            <a:r>
              <a:rPr lang="en-US"/>
              <a:t>Item two</a:t>
            </a:r>
          </a:p>
          <a:p>
            <a:pPr lvl="0"/>
            <a:r>
              <a:rPr lang="en-US"/>
              <a:t>Item three</a:t>
            </a:r>
          </a:p>
          <a:p>
            <a:pPr lvl="0"/>
            <a:r>
              <a:rPr lang="en-US"/>
              <a:t>Item four</a:t>
            </a:r>
          </a:p>
          <a:p>
            <a:pPr lvl="0"/>
            <a:r>
              <a:rPr lang="en-US"/>
              <a:t>Item five</a:t>
            </a:r>
          </a:p>
          <a:p>
            <a:pPr lvl="0"/>
            <a:r>
              <a:rPr lang="en-US"/>
              <a:t>Item six</a:t>
            </a:r>
          </a:p>
          <a:p>
            <a:pPr lvl="0"/>
            <a:r>
              <a:rPr lang="en-US"/>
              <a:t>Item seven</a:t>
            </a:r>
          </a:p>
          <a:p>
            <a:pPr lvl="0"/>
            <a:r>
              <a:rPr lang="en-US"/>
              <a:t>Item eight</a:t>
            </a:r>
          </a:p>
          <a:p>
            <a:pPr lvl="0"/>
            <a:r>
              <a:rPr lang="en-US"/>
              <a:t>Item nine</a:t>
            </a:r>
          </a:p>
          <a:p>
            <a:pPr lvl="0"/>
            <a:r>
              <a:rPr lang="en-US"/>
              <a:t>Item ten</a:t>
            </a:r>
          </a:p>
        </p:txBody>
      </p:sp>
    </p:spTree>
    <p:extLst>
      <p:ext uri="{BB962C8B-B14F-4D97-AF65-F5344CB8AC3E}">
        <p14:creationId xmlns:p14="http://schemas.microsoft.com/office/powerpoint/2010/main" val="112272958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ontent/H2/Light">
    <p:bg>
      <p:bgPr>
        <a:solidFill>
          <a:schemeClr val="accent3"/>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EB953E2-62B1-A92D-92E3-389FD3CEA454}"/>
              </a:ext>
            </a:extLst>
          </p:cNvPr>
          <p:cNvPicPr>
            <a:picLocks noChangeAspect="1"/>
          </p:cNvPicPr>
          <p:nvPr userDrawn="1"/>
        </p:nvPicPr>
        <p:blipFill>
          <a:blip r:embed="rId2">
            <a:extLst>
              <a:ext uri="{96DAC541-7B7A-43D3-8B79-37D633B846F1}">
                <asvg:svgBlip xmlns:asvg="http://schemas.microsoft.com/office/drawing/2016/SVG/main" r:embed="rId3"/>
              </a:ext>
            </a:extLst>
          </a:blip>
          <a:srcRect l="-149" t="55" r="-9070" b="-55"/>
          <a:stretch/>
        </p:blipFill>
        <p:spPr>
          <a:xfrm>
            <a:off x="0" y="0"/>
            <a:ext cx="11012754" cy="6858000"/>
          </a:xfrm>
          <a:prstGeom prst="rect">
            <a:avLst/>
          </a:prstGeom>
        </p:spPr>
      </p:pic>
      <p:cxnSp>
        <p:nvCxnSpPr>
          <p:cNvPr id="9" name="Straight Connector 8">
            <a:extLst>
              <a:ext uri="{FF2B5EF4-FFF2-40B4-BE49-F238E27FC236}">
                <a16:creationId xmlns:a16="http://schemas.microsoft.com/office/drawing/2014/main" id="{5FE62FC0-78B6-CBF2-86CA-F1F4EB923E7F}"/>
              </a:ext>
            </a:extLst>
          </p:cNvPr>
          <p:cNvCxnSpPr>
            <a:cxnSpLocks/>
          </p:cNvCxnSpPr>
          <p:nvPr userDrawn="1"/>
        </p:nvCxnSpPr>
        <p:spPr>
          <a:xfrm>
            <a:off x="422782" y="543299"/>
            <a:ext cx="6799285" cy="0"/>
          </a:xfrm>
          <a:prstGeom prst="line">
            <a:avLst/>
          </a:prstGeom>
          <a:ln w="12700">
            <a:solidFill>
              <a:schemeClr val="tx2">
                <a:alpha val="20000"/>
              </a:schemeClr>
            </a:solidFill>
          </a:ln>
        </p:spPr>
        <p:style>
          <a:lnRef idx="2">
            <a:schemeClr val="accent1"/>
          </a:lnRef>
          <a:fillRef idx="0">
            <a:schemeClr val="accent1"/>
          </a:fillRef>
          <a:effectRef idx="1">
            <a:schemeClr val="accent1"/>
          </a:effectRef>
          <a:fontRef idx="minor">
            <a:schemeClr val="tx1"/>
          </a:fontRef>
        </p:style>
      </p:cxnSp>
      <p:sp>
        <p:nvSpPr>
          <p:cNvPr id="10" name="Footer Placeholder 4">
            <a:extLst>
              <a:ext uri="{FF2B5EF4-FFF2-40B4-BE49-F238E27FC236}">
                <a16:creationId xmlns:a16="http://schemas.microsoft.com/office/drawing/2014/main" id="{A9387226-9F84-3145-8464-1E257A8F7ACF}"/>
              </a:ext>
            </a:extLst>
          </p:cNvPr>
          <p:cNvSpPr txBox="1">
            <a:spLocks/>
          </p:cNvSpPr>
          <p:nvPr userDrawn="1"/>
        </p:nvSpPr>
        <p:spPr>
          <a:xfrm>
            <a:off x="422782" y="164758"/>
            <a:ext cx="133696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a:solidFill>
                  <a:schemeClr val="bg1">
                    <a:lumMod val="50000"/>
                  </a:schemeClr>
                </a:solidFill>
                <a:latin typeface="Andale Mono" panose="020B0509000000000004" pitchFamily="49" charset="0"/>
              </a:rPr>
              <a:t>Electric Mind </a:t>
            </a:r>
          </a:p>
        </p:txBody>
      </p:sp>
      <p:pic>
        <p:nvPicPr>
          <p:cNvPr id="19" name="Graphic 18">
            <a:extLst>
              <a:ext uri="{FF2B5EF4-FFF2-40B4-BE49-F238E27FC236}">
                <a16:creationId xmlns:a16="http://schemas.microsoft.com/office/drawing/2014/main" id="{5772DEFE-90A2-1D9B-B397-D97567543F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20699" y="6484599"/>
            <a:ext cx="1041770" cy="135430"/>
          </a:xfrm>
          <a:prstGeom prst="rect">
            <a:avLst/>
          </a:prstGeom>
        </p:spPr>
      </p:pic>
      <p:sp>
        <p:nvSpPr>
          <p:cNvPr id="24" name="Slide Number Placeholder 4">
            <a:extLst>
              <a:ext uri="{FF2B5EF4-FFF2-40B4-BE49-F238E27FC236}">
                <a16:creationId xmlns:a16="http://schemas.microsoft.com/office/drawing/2014/main" id="{B4224200-FEA8-B437-1439-A2282E3B566E}"/>
              </a:ext>
            </a:extLst>
          </p:cNvPr>
          <p:cNvSpPr txBox="1">
            <a:spLocks/>
          </p:cNvSpPr>
          <p:nvPr userDrawn="1"/>
        </p:nvSpPr>
        <p:spPr>
          <a:xfrm>
            <a:off x="9026018" y="636630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3757B4-9549-5B4D-BFFB-11480CC6AF88}" type="slidenum">
              <a:rPr lang="en-US" sz="900" smtClean="0">
                <a:latin typeface="Andale Mono" panose="020B0509000000000004" pitchFamily="49" charset="0"/>
              </a:rPr>
              <a:pPr/>
              <a:t>‹#›</a:t>
            </a:fld>
            <a:endParaRPr lang="en-US" sz="900">
              <a:latin typeface="Andale Mono" panose="020B0509000000000004" pitchFamily="49" charset="0"/>
            </a:endParaRPr>
          </a:p>
        </p:txBody>
      </p:sp>
      <p:sp>
        <p:nvSpPr>
          <p:cNvPr id="2" name="Text Placeholder 12">
            <a:extLst>
              <a:ext uri="{FF2B5EF4-FFF2-40B4-BE49-F238E27FC236}">
                <a16:creationId xmlns:a16="http://schemas.microsoft.com/office/drawing/2014/main" id="{62E9079E-9B36-AD2B-5B61-49114062DBC4}"/>
              </a:ext>
            </a:extLst>
          </p:cNvPr>
          <p:cNvSpPr>
            <a:spLocks noGrp="1"/>
          </p:cNvSpPr>
          <p:nvPr>
            <p:ph type="body" sz="quarter" idx="10" hasCustomPrompt="1"/>
          </p:nvPr>
        </p:nvSpPr>
        <p:spPr>
          <a:xfrm>
            <a:off x="10345156" y="244874"/>
            <a:ext cx="1424062" cy="204892"/>
          </a:xfrm>
        </p:spPr>
        <p:txBody>
          <a:bodyPr>
            <a:normAutofit/>
          </a:bodyPr>
          <a:lstStyle>
            <a:lvl1pPr marL="0" indent="0" algn="r">
              <a:buNone/>
              <a:defRPr sz="900">
                <a:solidFill>
                  <a:schemeClr val="bg1"/>
                </a:solidFill>
                <a:latin typeface="Andale Mono" panose="020B0509000000000004" pitchFamily="49" charset="0"/>
              </a:defRPr>
            </a:lvl1pPr>
          </a:lstStyle>
          <a:p>
            <a:pPr lvl="0"/>
            <a:r>
              <a:rPr lang="en-US" err="1"/>
              <a:t>Deck_Name</a:t>
            </a:r>
            <a:endParaRPr lang="en-US"/>
          </a:p>
        </p:txBody>
      </p:sp>
      <p:sp>
        <p:nvSpPr>
          <p:cNvPr id="3" name="Title 6">
            <a:extLst>
              <a:ext uri="{FF2B5EF4-FFF2-40B4-BE49-F238E27FC236}">
                <a16:creationId xmlns:a16="http://schemas.microsoft.com/office/drawing/2014/main" id="{BE1CE14D-8F4A-DF5B-0B81-F9FD280E6D42}"/>
              </a:ext>
            </a:extLst>
          </p:cNvPr>
          <p:cNvSpPr txBox="1">
            <a:spLocks/>
          </p:cNvSpPr>
          <p:nvPr userDrawn="1"/>
        </p:nvSpPr>
        <p:spPr>
          <a:xfrm>
            <a:off x="466060" y="1740654"/>
            <a:ext cx="6582175" cy="295094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a:latin typeface="Avenir Medium" panose="02000503020000020003" pitchFamily="2" charset="0"/>
              </a:rPr>
              <a:t>Divider title</a:t>
            </a:r>
          </a:p>
        </p:txBody>
      </p:sp>
    </p:spTree>
    <p:extLst>
      <p:ext uri="{BB962C8B-B14F-4D97-AF65-F5344CB8AC3E}">
        <p14:creationId xmlns:p14="http://schemas.microsoft.com/office/powerpoint/2010/main" val="3745887410"/>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Dark">
    <p:bg>
      <p:bgPr>
        <a:solidFill>
          <a:schemeClr val="tx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5CDBFD0-0648-CFAB-4775-329BE0FF8286}"/>
              </a:ext>
            </a:extLst>
          </p:cNvPr>
          <p:cNvSpPr>
            <a:spLocks noGrp="1"/>
          </p:cNvSpPr>
          <p:nvPr>
            <p:ph type="title" hasCustomPrompt="1"/>
          </p:nvPr>
        </p:nvSpPr>
        <p:spPr>
          <a:xfrm>
            <a:off x="521514" y="410457"/>
            <a:ext cx="11232616" cy="396519"/>
          </a:xfrm>
          <a:prstGeom prst="rect">
            <a:avLst/>
          </a:prstGeom>
        </p:spPr>
        <p:txBody>
          <a:bodyPr vert="horz" lIns="0" tIns="0" rIns="0" bIns="0" rtlCol="0" anchor="t">
            <a:spAutoFit/>
          </a:bodyPr>
          <a:lstStyle>
            <a:lvl1pPr>
              <a:defRPr sz="2800" b="0" i="0">
                <a:solidFill>
                  <a:schemeClr val="bg1"/>
                </a:solidFill>
                <a:latin typeface="Avenir Medium" panose="02000503020000020003" pitchFamily="2" charset="0"/>
              </a:defRPr>
            </a:lvl1pPr>
          </a:lstStyle>
          <a:p>
            <a:r>
              <a:rPr lang="en-US"/>
              <a:t>Header</a:t>
            </a:r>
          </a:p>
        </p:txBody>
      </p:sp>
      <p:sp>
        <p:nvSpPr>
          <p:cNvPr id="6" name="Text Placeholder 10">
            <a:extLst>
              <a:ext uri="{FF2B5EF4-FFF2-40B4-BE49-F238E27FC236}">
                <a16:creationId xmlns:a16="http://schemas.microsoft.com/office/drawing/2014/main" id="{8F3FD54C-9B64-E266-3CF4-9692BA335EAA}"/>
              </a:ext>
            </a:extLst>
          </p:cNvPr>
          <p:cNvSpPr>
            <a:spLocks noGrp="1"/>
          </p:cNvSpPr>
          <p:nvPr>
            <p:ph type="body" sz="quarter" idx="10" hasCustomPrompt="1"/>
          </p:nvPr>
        </p:nvSpPr>
        <p:spPr>
          <a:xfrm>
            <a:off x="515938" y="986862"/>
            <a:ext cx="11160125" cy="198259"/>
          </a:xfrm>
        </p:spPr>
        <p:txBody>
          <a:bodyPr lIns="0" tIns="0" rIns="0" bIns="0">
            <a:spAutoFit/>
          </a:bodyPr>
          <a:lstStyle>
            <a:lvl1pPr marL="0" indent="0">
              <a:buNone/>
              <a:defRPr sz="1400">
                <a:solidFill>
                  <a:schemeClr val="bg1"/>
                </a:solidFill>
                <a:latin typeface="Avenir Book" panose="02000503020000020003" pitchFamily="2" charset="0"/>
              </a:defRPr>
            </a:lvl1pPr>
          </a:lstStyle>
          <a:p>
            <a:pPr lvl="0"/>
            <a:r>
              <a:rPr lang="en-US"/>
              <a:t>Subheading</a:t>
            </a:r>
          </a:p>
        </p:txBody>
      </p:sp>
    </p:spTree>
    <p:extLst>
      <p:ext uri="{BB962C8B-B14F-4D97-AF65-F5344CB8AC3E}">
        <p14:creationId xmlns:p14="http://schemas.microsoft.com/office/powerpoint/2010/main" val="942169286"/>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LG/Dark">
    <p:bg>
      <p:bgPr>
        <a:solidFill>
          <a:schemeClr val="accent3"/>
        </a:solidFill>
        <a:effectLst/>
      </p:bgPr>
    </p:bg>
    <p:spTree>
      <p:nvGrpSpPr>
        <p:cNvPr id="1" name=""/>
        <p:cNvGrpSpPr/>
        <p:nvPr/>
      </p:nvGrpSpPr>
      <p:grpSpPr>
        <a:xfrm>
          <a:off x="0" y="0"/>
          <a:ext cx="0" cy="0"/>
          <a:chOff x="0" y="0"/>
          <a:chExt cx="0" cy="0"/>
        </a:xfrm>
      </p:grpSpPr>
      <p:pic>
        <p:nvPicPr>
          <p:cNvPr id="22" name="Picture 21" descr="A blurry purple and pink background&#10;&#10;Description automatically generated">
            <a:extLst>
              <a:ext uri="{FF2B5EF4-FFF2-40B4-BE49-F238E27FC236}">
                <a16:creationId xmlns:a16="http://schemas.microsoft.com/office/drawing/2014/main" id="{A00DD85B-4A42-E722-BEB4-5A73E81D2C8D}"/>
              </a:ext>
            </a:extLst>
          </p:cNvPr>
          <p:cNvPicPr>
            <a:picLocks noChangeAspect="1"/>
          </p:cNvPicPr>
          <p:nvPr/>
        </p:nvPicPr>
        <p:blipFill>
          <a:blip r:embed="rId2"/>
          <a:stretch>
            <a:fillRect/>
          </a:stretch>
        </p:blipFill>
        <p:spPr>
          <a:xfrm rot="5400000">
            <a:off x="6053518" y="719517"/>
            <a:ext cx="6857999" cy="5418968"/>
          </a:xfrm>
          <a:prstGeom prst="rect">
            <a:avLst/>
          </a:prstGeom>
        </p:spPr>
      </p:pic>
      <p:pic>
        <p:nvPicPr>
          <p:cNvPr id="8" name="Graphic 7">
            <a:extLst>
              <a:ext uri="{FF2B5EF4-FFF2-40B4-BE49-F238E27FC236}">
                <a16:creationId xmlns:a16="http://schemas.microsoft.com/office/drawing/2014/main" id="{1280ED71-7925-5038-DCA7-8E66AEC288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0599052" cy="6858000"/>
          </a:xfrm>
          <a:prstGeom prst="rect">
            <a:avLst/>
          </a:prstGeom>
        </p:spPr>
      </p:pic>
      <p:pic>
        <p:nvPicPr>
          <p:cNvPr id="11" name="Graphic 10">
            <a:extLst>
              <a:ext uri="{FF2B5EF4-FFF2-40B4-BE49-F238E27FC236}">
                <a16:creationId xmlns:a16="http://schemas.microsoft.com/office/drawing/2014/main" id="{9E769786-FA02-F05E-EE13-EAB52E6CB2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939" y="6151175"/>
            <a:ext cx="2323172" cy="302012"/>
          </a:xfrm>
          <a:prstGeom prst="rect">
            <a:avLst/>
          </a:prstGeom>
        </p:spPr>
      </p:pic>
      <p:sp>
        <p:nvSpPr>
          <p:cNvPr id="2" name="Text Placeholder 25">
            <a:extLst>
              <a:ext uri="{FF2B5EF4-FFF2-40B4-BE49-F238E27FC236}">
                <a16:creationId xmlns:a16="http://schemas.microsoft.com/office/drawing/2014/main" id="{23408FC8-795C-B4B0-970A-FD9848A77ACE}"/>
              </a:ext>
            </a:extLst>
          </p:cNvPr>
          <p:cNvSpPr>
            <a:spLocks noGrp="1"/>
          </p:cNvSpPr>
          <p:nvPr>
            <p:ph type="body" sz="quarter" idx="12" hasCustomPrompt="1"/>
          </p:nvPr>
        </p:nvSpPr>
        <p:spPr>
          <a:xfrm>
            <a:off x="519657" y="423204"/>
            <a:ext cx="7688262" cy="302012"/>
          </a:xfrm>
        </p:spPr>
        <p:txBody>
          <a:bodyPr lIns="0" tIns="0" rIns="0" bIns="0">
            <a:noAutofit/>
          </a:bodyPr>
          <a:lstStyle>
            <a:lvl1pPr marL="0" indent="0">
              <a:buClr>
                <a:schemeClr val="accent1"/>
              </a:buClr>
              <a:buFont typeface="Wingdings" pitchFamily="2" charset="2"/>
              <a:buNone/>
              <a:defRPr sz="1200">
                <a:solidFill>
                  <a:schemeClr val="accent4"/>
                </a:solidFill>
                <a:latin typeface="Andale Mono" panose="020B0509000000000004" pitchFamily="49" charset="0"/>
              </a:defRPr>
            </a:lvl1pPr>
            <a:lvl2pPr>
              <a:defRPr sz="1600">
                <a:latin typeface="Andale Mono" panose="020B0509000000000004" pitchFamily="49" charset="0"/>
              </a:defRPr>
            </a:lvl2pPr>
            <a:lvl3pPr>
              <a:defRPr sz="1600">
                <a:latin typeface="Andale Mono" panose="020B0509000000000004" pitchFamily="49" charset="0"/>
              </a:defRPr>
            </a:lvl3pPr>
            <a:lvl4pPr>
              <a:defRPr sz="1600">
                <a:latin typeface="Andale Mono" panose="020B0509000000000004" pitchFamily="49" charset="0"/>
              </a:defRPr>
            </a:lvl4pPr>
            <a:lvl5pPr>
              <a:defRPr sz="1600">
                <a:latin typeface="Andale Mono" panose="020B0509000000000004" pitchFamily="49" charset="0"/>
              </a:defRPr>
            </a:lvl5pPr>
          </a:lstStyle>
          <a:p>
            <a:pPr lvl="0"/>
            <a:r>
              <a:rPr lang="en-US"/>
              <a:t>MONTH YYYY</a:t>
            </a:r>
          </a:p>
        </p:txBody>
      </p:sp>
      <p:sp>
        <p:nvSpPr>
          <p:cNvPr id="4" name="Text Placeholder 8">
            <a:extLst>
              <a:ext uri="{FF2B5EF4-FFF2-40B4-BE49-F238E27FC236}">
                <a16:creationId xmlns:a16="http://schemas.microsoft.com/office/drawing/2014/main" id="{DAAB16CE-C4C3-B112-FC28-66C8DF5AEEDE}"/>
              </a:ext>
            </a:extLst>
          </p:cNvPr>
          <p:cNvSpPr>
            <a:spLocks noGrp="1"/>
          </p:cNvSpPr>
          <p:nvPr>
            <p:ph type="body" sz="quarter" idx="10" hasCustomPrompt="1"/>
          </p:nvPr>
        </p:nvSpPr>
        <p:spPr>
          <a:xfrm>
            <a:off x="515939" y="2680653"/>
            <a:ext cx="6319868" cy="1019638"/>
          </a:xfrm>
        </p:spPr>
        <p:txBody>
          <a:bodyPr wrap="square" lIns="0" tIns="0" rIns="0" bIns="0">
            <a:spAutoFit/>
          </a:bodyPr>
          <a:lstStyle>
            <a:lvl1pPr marL="0" indent="0">
              <a:buNone/>
              <a:defRPr sz="7200" b="0" i="0">
                <a:solidFill>
                  <a:schemeClr val="bg1"/>
                </a:solidFill>
                <a:latin typeface="Avenir Medium" panose="02000503020000020003"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Slide (L)</a:t>
            </a:r>
          </a:p>
        </p:txBody>
      </p:sp>
      <p:sp>
        <p:nvSpPr>
          <p:cNvPr id="5" name="Text Placeholder 8">
            <a:extLst>
              <a:ext uri="{FF2B5EF4-FFF2-40B4-BE49-F238E27FC236}">
                <a16:creationId xmlns:a16="http://schemas.microsoft.com/office/drawing/2014/main" id="{08F08F1D-A901-537B-5CBC-679883375872}"/>
              </a:ext>
            </a:extLst>
          </p:cNvPr>
          <p:cNvSpPr>
            <a:spLocks noGrp="1"/>
          </p:cNvSpPr>
          <p:nvPr>
            <p:ph type="body" sz="quarter" idx="13" hasCustomPrompt="1"/>
          </p:nvPr>
        </p:nvSpPr>
        <p:spPr>
          <a:xfrm>
            <a:off x="515939" y="3769081"/>
            <a:ext cx="6319868" cy="249299"/>
          </a:xfrm>
        </p:spPr>
        <p:txBody>
          <a:bodyPr wrap="square" lIns="0" tIns="0" rIns="0" bIns="0">
            <a:spAutoFit/>
          </a:bodyPr>
          <a:lstStyle>
            <a:lvl1pPr marL="342900" indent="-342900">
              <a:buClr>
                <a:schemeClr val="accent3"/>
              </a:buClr>
              <a:buFont typeface="Wingdings" pitchFamily="2" charset="2"/>
              <a:buChar char="§"/>
              <a:defRPr sz="1800" b="0" i="0">
                <a:solidFill>
                  <a:schemeClr val="bg1"/>
                </a:solidFill>
                <a:latin typeface="Andale Mono" panose="020B05090000000000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 [delete if not needed]</a:t>
            </a:r>
          </a:p>
        </p:txBody>
      </p:sp>
      <p:pic>
        <p:nvPicPr>
          <p:cNvPr id="3" name="Picture 2" descr="A blurry purple and pink background&#10;&#10;Description automatically generated">
            <a:extLst>
              <a:ext uri="{FF2B5EF4-FFF2-40B4-BE49-F238E27FC236}">
                <a16:creationId xmlns:a16="http://schemas.microsoft.com/office/drawing/2014/main" id="{E280C330-4780-77BC-B1CC-94731523A21F}"/>
              </a:ext>
            </a:extLst>
          </p:cNvPr>
          <p:cNvPicPr>
            <a:picLocks noChangeAspect="1"/>
          </p:cNvPicPr>
          <p:nvPr userDrawn="1"/>
        </p:nvPicPr>
        <p:blipFill>
          <a:blip r:embed="rId2"/>
          <a:stretch>
            <a:fillRect/>
          </a:stretch>
        </p:blipFill>
        <p:spPr>
          <a:xfrm rot="5400000">
            <a:off x="6053518" y="719517"/>
            <a:ext cx="6857999" cy="5418968"/>
          </a:xfrm>
          <a:prstGeom prst="rect">
            <a:avLst/>
          </a:prstGeom>
        </p:spPr>
      </p:pic>
      <p:pic>
        <p:nvPicPr>
          <p:cNvPr id="6" name="Graphic 5">
            <a:extLst>
              <a:ext uri="{FF2B5EF4-FFF2-40B4-BE49-F238E27FC236}">
                <a16:creationId xmlns:a16="http://schemas.microsoft.com/office/drawing/2014/main" id="{28AE6EF4-43ED-40A9-E284-DD19C41425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0599052" cy="6858000"/>
          </a:xfrm>
          <a:prstGeom prst="rect">
            <a:avLst/>
          </a:prstGeom>
        </p:spPr>
      </p:pic>
      <p:pic>
        <p:nvPicPr>
          <p:cNvPr id="7" name="Graphic 6">
            <a:extLst>
              <a:ext uri="{FF2B5EF4-FFF2-40B4-BE49-F238E27FC236}">
                <a16:creationId xmlns:a16="http://schemas.microsoft.com/office/drawing/2014/main" id="{AA08DB20-0D2F-986F-C931-F46C4EBBF0A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15939" y="6151175"/>
            <a:ext cx="2323172" cy="302012"/>
          </a:xfrm>
          <a:prstGeom prst="rect">
            <a:avLst/>
          </a:prstGeom>
        </p:spPr>
      </p:pic>
    </p:spTree>
    <p:extLst>
      <p:ext uri="{BB962C8B-B14F-4D97-AF65-F5344CB8AC3E}">
        <p14:creationId xmlns:p14="http://schemas.microsoft.com/office/powerpoint/2010/main" val="305747780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Whi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9F393-9CE2-F4B7-C550-CA5AF868C16F}"/>
              </a:ext>
            </a:extLst>
          </p:cNvPr>
          <p:cNvSpPr>
            <a:spLocks noGrp="1"/>
          </p:cNvSpPr>
          <p:nvPr>
            <p:ph type="title" hasCustomPrompt="1"/>
          </p:nvPr>
        </p:nvSpPr>
        <p:spPr>
          <a:xfrm>
            <a:off x="838200" y="365125"/>
            <a:ext cx="10515600" cy="1325563"/>
          </a:xfrm>
          <a:prstGeom prst="rect">
            <a:avLst/>
          </a:prstGeom>
        </p:spPr>
        <p:txBody>
          <a:bodyPr/>
          <a:lstStyle/>
          <a:p>
            <a:r>
              <a:rPr lang="en-US"/>
              <a:t>Click to edit Title</a:t>
            </a:r>
            <a:endParaRPr lang="en-CA"/>
          </a:p>
        </p:txBody>
      </p:sp>
    </p:spTree>
    <p:extLst>
      <p:ext uri="{BB962C8B-B14F-4D97-AF65-F5344CB8AC3E}">
        <p14:creationId xmlns:p14="http://schemas.microsoft.com/office/powerpoint/2010/main" val="705124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Light">
    <p:bg>
      <p:bgPr>
        <a:solidFill>
          <a:schemeClr val="bg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BFC71CD-3EBC-1AF2-9F21-D66892F09733}"/>
              </a:ext>
            </a:extLst>
          </p:cNvPr>
          <p:cNvSpPr>
            <a:spLocks noGrp="1"/>
          </p:cNvSpPr>
          <p:nvPr>
            <p:ph type="title" hasCustomPrompt="1"/>
          </p:nvPr>
        </p:nvSpPr>
        <p:spPr>
          <a:xfrm>
            <a:off x="521514" y="410457"/>
            <a:ext cx="11232616" cy="396519"/>
          </a:xfrm>
          <a:prstGeom prst="rect">
            <a:avLst/>
          </a:prstGeom>
        </p:spPr>
        <p:txBody>
          <a:bodyPr vert="horz" lIns="0" tIns="0" rIns="0" bIns="0" rtlCol="0" anchor="t">
            <a:noAutofit/>
          </a:bodyPr>
          <a:lstStyle>
            <a:lvl1pPr>
              <a:defRPr sz="2800" b="0" i="0">
                <a:solidFill>
                  <a:schemeClr val="tx1"/>
                </a:solidFill>
                <a:latin typeface="Avenir Medium" panose="02000503020000020003" pitchFamily="2" charset="0"/>
              </a:defRPr>
            </a:lvl1pPr>
          </a:lstStyle>
          <a:p>
            <a:r>
              <a:rPr lang="en-US"/>
              <a:t>Header</a:t>
            </a:r>
          </a:p>
        </p:txBody>
      </p:sp>
      <p:sp>
        <p:nvSpPr>
          <p:cNvPr id="11" name="Text Placeholder 10">
            <a:extLst>
              <a:ext uri="{FF2B5EF4-FFF2-40B4-BE49-F238E27FC236}">
                <a16:creationId xmlns:a16="http://schemas.microsoft.com/office/drawing/2014/main" id="{3B9B8B52-79F3-D0FD-1CFF-29E3114ADCA1}"/>
              </a:ext>
            </a:extLst>
          </p:cNvPr>
          <p:cNvSpPr>
            <a:spLocks noGrp="1"/>
          </p:cNvSpPr>
          <p:nvPr>
            <p:ph type="body" sz="quarter" idx="10" hasCustomPrompt="1"/>
          </p:nvPr>
        </p:nvSpPr>
        <p:spPr>
          <a:xfrm>
            <a:off x="515938" y="986862"/>
            <a:ext cx="11160125" cy="198259"/>
          </a:xfrm>
        </p:spPr>
        <p:txBody>
          <a:bodyPr lIns="0" tIns="0" rIns="0" bIns="0">
            <a:spAutoFit/>
          </a:bodyPr>
          <a:lstStyle>
            <a:lvl1pPr marL="0" indent="0">
              <a:buNone/>
              <a:defRPr sz="1400">
                <a:latin typeface="Avenir Book" panose="02000503020000020003" pitchFamily="2" charset="0"/>
              </a:defRPr>
            </a:lvl1pPr>
          </a:lstStyle>
          <a:p>
            <a:pPr lvl="0"/>
            <a:r>
              <a:rPr lang="en-US"/>
              <a:t>Subheading</a:t>
            </a:r>
          </a:p>
        </p:txBody>
      </p:sp>
    </p:spTree>
    <p:extLst>
      <p:ext uri="{BB962C8B-B14F-4D97-AF65-F5344CB8AC3E}">
        <p14:creationId xmlns:p14="http://schemas.microsoft.com/office/powerpoint/2010/main" val="2131132458"/>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 No Line/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A572-574F-33A1-C712-14C9100F408F}"/>
              </a:ext>
            </a:extLst>
          </p:cNvPr>
          <p:cNvSpPr>
            <a:spLocks noGrp="1"/>
          </p:cNvSpPr>
          <p:nvPr>
            <p:ph type="title"/>
          </p:nvPr>
        </p:nvSpPr>
        <p:spPr/>
        <p:txBody>
          <a:bodyPr/>
          <a:lstStyle/>
          <a:p>
            <a:r>
              <a:rPr lang="en-US"/>
              <a:t>Click to edit Master title style</a:t>
            </a:r>
          </a:p>
        </p:txBody>
      </p:sp>
      <p:sp>
        <p:nvSpPr>
          <p:cNvPr id="3" name="Slide Number Placeholder 4">
            <a:extLst>
              <a:ext uri="{FF2B5EF4-FFF2-40B4-BE49-F238E27FC236}">
                <a16:creationId xmlns:a16="http://schemas.microsoft.com/office/drawing/2014/main" id="{88F328D2-D624-78F6-89CA-70BE9689306B}"/>
              </a:ext>
            </a:extLst>
          </p:cNvPr>
          <p:cNvSpPr txBox="1">
            <a:spLocks/>
          </p:cNvSpPr>
          <p:nvPr userDrawn="1"/>
        </p:nvSpPr>
        <p:spPr>
          <a:xfrm>
            <a:off x="11201400" y="6556756"/>
            <a:ext cx="582612"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3757B4-9549-5B4D-BFFB-11480CC6AF88}" type="slidenum">
              <a:rPr lang="en-US" sz="80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pPr/>
              <a:t>‹#›</a:t>
            </a:fld>
            <a:endParaRPr lang="en-US" sz="8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4">
            <a:extLst>
              <a:ext uri="{FF2B5EF4-FFF2-40B4-BE49-F238E27FC236}">
                <a16:creationId xmlns:a16="http://schemas.microsoft.com/office/drawing/2014/main" id="{8C53B51A-DB0E-E0C9-B0F4-9C7771119B1F}"/>
              </a:ext>
            </a:extLst>
          </p:cNvPr>
          <p:cNvSpPr txBox="1">
            <a:spLocks/>
          </p:cNvSpPr>
          <p:nvPr userDrawn="1"/>
        </p:nvSpPr>
        <p:spPr>
          <a:xfrm>
            <a:off x="407988" y="6545642"/>
            <a:ext cx="752475"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Electric Mind </a:t>
            </a:r>
          </a:p>
        </p:txBody>
      </p:sp>
    </p:spTree>
    <p:extLst>
      <p:ext uri="{BB962C8B-B14F-4D97-AF65-F5344CB8AC3E}">
        <p14:creationId xmlns:p14="http://schemas.microsoft.com/office/powerpoint/2010/main" val="423502740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A572-574F-33A1-C712-14C9100F40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87120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27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Light">
    <p:bg>
      <p:bgPr>
        <a:solidFill>
          <a:schemeClr val="bg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BFC71CD-3EBC-1AF2-9F21-D66892F09733}"/>
              </a:ext>
            </a:extLst>
          </p:cNvPr>
          <p:cNvSpPr>
            <a:spLocks noGrp="1"/>
          </p:cNvSpPr>
          <p:nvPr>
            <p:ph type="title" hasCustomPrompt="1"/>
          </p:nvPr>
        </p:nvSpPr>
        <p:spPr>
          <a:xfrm>
            <a:off x="521514" y="410457"/>
            <a:ext cx="11232616" cy="396519"/>
          </a:xfrm>
          <a:prstGeom prst="rect">
            <a:avLst/>
          </a:prstGeom>
        </p:spPr>
        <p:txBody>
          <a:bodyPr vert="horz" lIns="0" tIns="0" rIns="0" bIns="0" rtlCol="0" anchor="t">
            <a:noAutofit/>
          </a:bodyPr>
          <a:lstStyle>
            <a:lvl1pPr>
              <a:defRPr sz="2800" b="0" i="0">
                <a:solidFill>
                  <a:schemeClr val="tx1"/>
                </a:solidFill>
                <a:latin typeface="Avenir Medium" panose="02000503020000020003" pitchFamily="2" charset="0"/>
              </a:defRPr>
            </a:lvl1pPr>
          </a:lstStyle>
          <a:p>
            <a:r>
              <a:rPr lang="en-US"/>
              <a:t>Header</a:t>
            </a:r>
          </a:p>
        </p:txBody>
      </p:sp>
      <p:sp>
        <p:nvSpPr>
          <p:cNvPr id="11" name="Text Placeholder 10">
            <a:extLst>
              <a:ext uri="{FF2B5EF4-FFF2-40B4-BE49-F238E27FC236}">
                <a16:creationId xmlns:a16="http://schemas.microsoft.com/office/drawing/2014/main" id="{3B9B8B52-79F3-D0FD-1CFF-29E3114ADCA1}"/>
              </a:ext>
            </a:extLst>
          </p:cNvPr>
          <p:cNvSpPr>
            <a:spLocks noGrp="1"/>
          </p:cNvSpPr>
          <p:nvPr>
            <p:ph type="body" sz="quarter" idx="10" hasCustomPrompt="1"/>
          </p:nvPr>
        </p:nvSpPr>
        <p:spPr>
          <a:xfrm>
            <a:off x="515938" y="986862"/>
            <a:ext cx="11160125" cy="198259"/>
          </a:xfrm>
        </p:spPr>
        <p:txBody>
          <a:bodyPr lIns="0" tIns="0" rIns="0" bIns="0">
            <a:spAutoFit/>
          </a:bodyPr>
          <a:lstStyle>
            <a:lvl1pPr marL="0" indent="0">
              <a:buNone/>
              <a:defRPr sz="1400">
                <a:latin typeface="Avenir Book" panose="02000503020000020003" pitchFamily="2" charset="0"/>
              </a:defRPr>
            </a:lvl1pPr>
          </a:lstStyle>
          <a:p>
            <a:pPr lvl="0"/>
            <a:r>
              <a:rPr lang="en-US"/>
              <a:t>Subheading</a:t>
            </a:r>
          </a:p>
        </p:txBody>
      </p:sp>
    </p:spTree>
    <p:extLst>
      <p:ext uri="{BB962C8B-B14F-4D97-AF65-F5344CB8AC3E}">
        <p14:creationId xmlns:p14="http://schemas.microsoft.com/office/powerpoint/2010/main" val="3580373754"/>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Blank/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143356"/>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LG/Frame">
    <p:bg>
      <p:bgPr>
        <a:solidFill>
          <a:srgbClr val="F2F2F2"/>
        </a:solidFill>
        <a:effectLst/>
      </p:bgPr>
    </p:bg>
    <p:spTree>
      <p:nvGrpSpPr>
        <p:cNvPr id="1" name=""/>
        <p:cNvGrpSpPr/>
        <p:nvPr/>
      </p:nvGrpSpPr>
      <p:grpSpPr>
        <a:xfrm>
          <a:off x="0" y="0"/>
          <a:ext cx="0" cy="0"/>
          <a:chOff x="0" y="0"/>
          <a:chExt cx="0" cy="0"/>
        </a:xfrm>
      </p:grpSpPr>
      <p:pic>
        <p:nvPicPr>
          <p:cNvPr id="13" name="Picture 12" descr="Looking up view of tall buildings&#10;&#10;Description automatically generated">
            <a:extLst>
              <a:ext uri="{FF2B5EF4-FFF2-40B4-BE49-F238E27FC236}">
                <a16:creationId xmlns:a16="http://schemas.microsoft.com/office/drawing/2014/main" id="{F6AD1CCB-BC5F-EC30-F18E-4CCEA8114196}"/>
              </a:ext>
            </a:extLst>
          </p:cNvPr>
          <p:cNvPicPr>
            <a:picLocks noChangeAspect="1"/>
          </p:cNvPicPr>
          <p:nvPr userDrawn="1"/>
        </p:nvPicPr>
        <p:blipFill>
          <a:blip r:embed="rId2"/>
          <a:srcRect l="26895" r="24057"/>
          <a:stretch/>
        </p:blipFill>
        <p:spPr>
          <a:xfrm>
            <a:off x="7144511" y="0"/>
            <a:ext cx="5047490" cy="6858000"/>
          </a:xfrm>
          <a:prstGeom prst="rect">
            <a:avLst/>
          </a:prstGeom>
        </p:spPr>
      </p:pic>
      <p:pic>
        <p:nvPicPr>
          <p:cNvPr id="9" name="Graphic 8">
            <a:extLst>
              <a:ext uri="{FF2B5EF4-FFF2-40B4-BE49-F238E27FC236}">
                <a16:creationId xmlns:a16="http://schemas.microsoft.com/office/drawing/2014/main" id="{C9C21C10-747A-6D40-8CD5-3C890D4E2F38}"/>
              </a:ext>
            </a:extLst>
          </p:cNvPr>
          <p:cNvPicPr>
            <a:picLocks noChangeAspect="1"/>
          </p:cNvPicPr>
          <p:nvPr userDrawn="1"/>
        </p:nvPicPr>
        <p:blipFill>
          <a:blip r:embed="rId3">
            <a:extLst>
              <a:ext uri="{96DAC541-7B7A-43D3-8B79-37D633B846F1}">
                <asvg:svgBlip xmlns:asvg="http://schemas.microsoft.com/office/drawing/2016/SVG/main" r:embed="rId4"/>
              </a:ext>
            </a:extLst>
          </a:blip>
          <a:srcRect l="100000"/>
          <a:stretch>
            <a:fillRect/>
          </a:stretch>
        </p:blipFill>
        <p:spPr>
          <a:xfrm>
            <a:off x="12192000" y="0"/>
            <a:ext cx="1" cy="6858000"/>
          </a:xfrm>
          <a:custGeom>
            <a:avLst/>
            <a:gdLst>
              <a:gd name="connsiteX0" fmla="*/ 0 w 1"/>
              <a:gd name="connsiteY0" fmla="*/ 0 h 6858000"/>
              <a:gd name="connsiteX1" fmla="*/ 1 w 1"/>
              <a:gd name="connsiteY1" fmla="*/ 0 h 6858000"/>
              <a:gd name="connsiteX2" fmla="*/ 1 w 1"/>
              <a:gd name="connsiteY2" fmla="*/ 6858000 h 6858000"/>
              <a:gd name="connsiteX3" fmla="*/ 0 w 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 h="6858000">
                <a:moveTo>
                  <a:pt x="0" y="0"/>
                </a:moveTo>
                <a:lnTo>
                  <a:pt x="1" y="0"/>
                </a:lnTo>
                <a:lnTo>
                  <a:pt x="1" y="6858000"/>
                </a:lnTo>
                <a:lnTo>
                  <a:pt x="0" y="6858000"/>
                </a:lnTo>
                <a:close/>
              </a:path>
            </a:pathLst>
          </a:custGeom>
        </p:spPr>
      </p:pic>
      <p:pic>
        <p:nvPicPr>
          <p:cNvPr id="11" name="Graphic 10">
            <a:extLst>
              <a:ext uri="{FF2B5EF4-FFF2-40B4-BE49-F238E27FC236}">
                <a16:creationId xmlns:a16="http://schemas.microsoft.com/office/drawing/2014/main" id="{9E769786-FA02-F05E-EE13-EAB52E6CB2D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15938" y="6150860"/>
            <a:ext cx="2325600" cy="302328"/>
          </a:xfrm>
          <a:prstGeom prst="rect">
            <a:avLst/>
          </a:prstGeom>
        </p:spPr>
      </p:pic>
      <p:sp>
        <p:nvSpPr>
          <p:cNvPr id="2" name="Text Placeholder 25">
            <a:extLst>
              <a:ext uri="{FF2B5EF4-FFF2-40B4-BE49-F238E27FC236}">
                <a16:creationId xmlns:a16="http://schemas.microsoft.com/office/drawing/2014/main" id="{3E43C5E5-73D0-77B7-4683-207FE4F51452}"/>
              </a:ext>
            </a:extLst>
          </p:cNvPr>
          <p:cNvSpPr>
            <a:spLocks noGrp="1"/>
          </p:cNvSpPr>
          <p:nvPr>
            <p:ph type="body" sz="quarter" idx="12" hasCustomPrompt="1"/>
          </p:nvPr>
        </p:nvSpPr>
        <p:spPr>
          <a:xfrm>
            <a:off x="519657" y="423204"/>
            <a:ext cx="5576343" cy="302012"/>
          </a:xfrm>
        </p:spPr>
        <p:txBody>
          <a:bodyPr lIns="0" tIns="0" rIns="0" bIns="0">
            <a:noAutofit/>
          </a:bodyPr>
          <a:lstStyle>
            <a:lvl1pPr marL="0" indent="0">
              <a:buClr>
                <a:schemeClr val="accent1"/>
              </a:buClr>
              <a:buFont typeface="Wingdings" pitchFamily="2" charset="2"/>
              <a:buNone/>
              <a:defRPr sz="1200">
                <a:solidFill>
                  <a:schemeClr val="accent6"/>
                </a:solidFill>
                <a:latin typeface="Andale Mono" panose="020B0509000000000004" pitchFamily="49" charset="0"/>
              </a:defRPr>
            </a:lvl1pPr>
            <a:lvl2pPr>
              <a:defRPr sz="1600">
                <a:latin typeface="Andale Mono" panose="020B0509000000000004" pitchFamily="49" charset="0"/>
              </a:defRPr>
            </a:lvl2pPr>
            <a:lvl3pPr>
              <a:defRPr sz="1600">
                <a:latin typeface="Andale Mono" panose="020B0509000000000004" pitchFamily="49" charset="0"/>
              </a:defRPr>
            </a:lvl3pPr>
            <a:lvl4pPr>
              <a:defRPr sz="1600">
                <a:latin typeface="Andale Mono" panose="020B0509000000000004" pitchFamily="49" charset="0"/>
              </a:defRPr>
            </a:lvl4pPr>
            <a:lvl5pPr>
              <a:defRPr sz="1600">
                <a:latin typeface="Andale Mono" panose="020B0509000000000004" pitchFamily="49" charset="0"/>
              </a:defRPr>
            </a:lvl5pPr>
          </a:lstStyle>
          <a:p>
            <a:pPr lvl="0"/>
            <a:r>
              <a:rPr lang="en-US"/>
              <a:t>MONTH YYYY</a:t>
            </a:r>
          </a:p>
        </p:txBody>
      </p:sp>
      <p:sp>
        <p:nvSpPr>
          <p:cNvPr id="4" name="Text Placeholder 8">
            <a:extLst>
              <a:ext uri="{FF2B5EF4-FFF2-40B4-BE49-F238E27FC236}">
                <a16:creationId xmlns:a16="http://schemas.microsoft.com/office/drawing/2014/main" id="{ADEDD1AD-7F36-8751-7031-BACCF0015A04}"/>
              </a:ext>
            </a:extLst>
          </p:cNvPr>
          <p:cNvSpPr>
            <a:spLocks noGrp="1"/>
          </p:cNvSpPr>
          <p:nvPr>
            <p:ph type="body" sz="quarter" idx="10" hasCustomPrompt="1"/>
          </p:nvPr>
        </p:nvSpPr>
        <p:spPr>
          <a:xfrm>
            <a:off x="515939" y="2680653"/>
            <a:ext cx="5580062" cy="1019638"/>
          </a:xfrm>
        </p:spPr>
        <p:txBody>
          <a:bodyPr wrap="square" lIns="0" tIns="0" rIns="0" bIns="0">
            <a:spAutoFit/>
          </a:bodyPr>
          <a:lstStyle>
            <a:lvl1pPr marL="0" indent="0">
              <a:buNone/>
              <a:defRPr sz="7200" b="0" i="0">
                <a:solidFill>
                  <a:schemeClr val="tx1"/>
                </a:solidFill>
                <a:latin typeface="Avenir Medium" panose="02000503020000020003"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Slide (L)</a:t>
            </a:r>
          </a:p>
        </p:txBody>
      </p:sp>
      <p:sp>
        <p:nvSpPr>
          <p:cNvPr id="5" name="Text Placeholder 8">
            <a:extLst>
              <a:ext uri="{FF2B5EF4-FFF2-40B4-BE49-F238E27FC236}">
                <a16:creationId xmlns:a16="http://schemas.microsoft.com/office/drawing/2014/main" id="{D23C7D21-8049-E895-EF71-D672D8F64D45}"/>
              </a:ext>
            </a:extLst>
          </p:cNvPr>
          <p:cNvSpPr>
            <a:spLocks noGrp="1"/>
          </p:cNvSpPr>
          <p:nvPr>
            <p:ph type="body" sz="quarter" idx="13" hasCustomPrompt="1"/>
          </p:nvPr>
        </p:nvSpPr>
        <p:spPr>
          <a:xfrm>
            <a:off x="515939" y="3769081"/>
            <a:ext cx="5580062" cy="249299"/>
          </a:xfrm>
        </p:spPr>
        <p:txBody>
          <a:bodyPr wrap="square" lIns="0" tIns="0" rIns="0" bIns="0">
            <a:spAutoFit/>
          </a:bodyPr>
          <a:lstStyle>
            <a:lvl1pPr marL="342900" indent="-342900">
              <a:buClr>
                <a:schemeClr val="accent5"/>
              </a:buClr>
              <a:buFont typeface="Wingdings" pitchFamily="2" charset="2"/>
              <a:buChar char="§"/>
              <a:defRPr sz="1800" b="0" i="0">
                <a:solidFill>
                  <a:schemeClr val="tx1"/>
                </a:solidFill>
                <a:latin typeface="Andale Mono" panose="020B05090000000000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 [delete if not needed]</a:t>
            </a:r>
          </a:p>
        </p:txBody>
      </p:sp>
      <p:pic>
        <p:nvPicPr>
          <p:cNvPr id="10" name="Graphic 9">
            <a:extLst>
              <a:ext uri="{FF2B5EF4-FFF2-40B4-BE49-F238E27FC236}">
                <a16:creationId xmlns:a16="http://schemas.microsoft.com/office/drawing/2014/main" id="{79A87AB3-6CF7-6701-D0C5-4AA7F72567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44510" y="0"/>
            <a:ext cx="5047488" cy="6858000"/>
          </a:xfrm>
          <a:prstGeom prst="rect">
            <a:avLst/>
          </a:prstGeom>
        </p:spPr>
      </p:pic>
    </p:spTree>
    <p:extLst>
      <p:ext uri="{BB962C8B-B14F-4D97-AF65-F5344CB8AC3E}">
        <p14:creationId xmlns:p14="http://schemas.microsoft.com/office/powerpoint/2010/main" val="3413709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Subtitl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C622-153F-2730-4F1D-A95A17BB1D44}"/>
              </a:ext>
            </a:extLst>
          </p:cNvPr>
          <p:cNvSpPr>
            <a:spLocks noGrp="1"/>
          </p:cNvSpPr>
          <p:nvPr>
            <p:ph type="title"/>
          </p:nvPr>
        </p:nvSpPr>
        <p:spPr>
          <a:xfrm>
            <a:off x="410635" y="363538"/>
            <a:ext cx="11370731" cy="346249"/>
          </a:xfrm>
        </p:spPr>
        <p:txBody>
          <a:bodyPr/>
          <a:lstStyle/>
          <a:p>
            <a:r>
              <a:rPr lang="en-US"/>
              <a:t>Click to edit Master title style</a:t>
            </a:r>
            <a:endParaRPr lang="en-CA"/>
          </a:p>
        </p:txBody>
      </p:sp>
      <p:sp>
        <p:nvSpPr>
          <p:cNvPr id="4" name="Text Placeholder 3">
            <a:extLst>
              <a:ext uri="{FF2B5EF4-FFF2-40B4-BE49-F238E27FC236}">
                <a16:creationId xmlns:a16="http://schemas.microsoft.com/office/drawing/2014/main" id="{CE21CFD1-F363-99DD-1FA5-D23CE6D5AF37}"/>
              </a:ext>
            </a:extLst>
          </p:cNvPr>
          <p:cNvSpPr>
            <a:spLocks noGrp="1"/>
          </p:cNvSpPr>
          <p:nvPr>
            <p:ph type="body" sz="quarter" idx="10" hasCustomPrompt="1"/>
          </p:nvPr>
        </p:nvSpPr>
        <p:spPr>
          <a:xfrm>
            <a:off x="410635" y="762000"/>
            <a:ext cx="11373378" cy="276999"/>
          </a:xfrm>
        </p:spPr>
        <p:txBody>
          <a:bodyPr>
            <a:spAutoFit/>
          </a:bodyPr>
          <a:lstStyle>
            <a:lvl1pPr marL="0" indent="0">
              <a:lnSpc>
                <a:spcPct val="90000"/>
              </a:lnSpc>
              <a:buNone/>
              <a:defRPr sz="2000">
                <a:latin typeface="+mj-lt"/>
              </a:defRPr>
            </a:lvl1pPr>
          </a:lstStyle>
          <a:p>
            <a:pPr lvl="0"/>
            <a:r>
              <a:rPr lang="en-CA"/>
              <a:t>Click to edit Subtitle style</a:t>
            </a:r>
          </a:p>
        </p:txBody>
      </p:sp>
    </p:spTree>
    <p:extLst>
      <p:ext uri="{BB962C8B-B14F-4D97-AF65-F5344CB8AC3E}">
        <p14:creationId xmlns:p14="http://schemas.microsoft.com/office/powerpoint/2010/main" val="437511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9476-4E96-5217-76D0-FB88F0E97A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40B4CE-7A77-C405-53C7-F6C9413FCD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DD1186-39E2-F50C-D329-F486AD514B4A}"/>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5" name="Footer Placeholder 4">
            <a:extLst>
              <a:ext uri="{FF2B5EF4-FFF2-40B4-BE49-F238E27FC236}">
                <a16:creationId xmlns:a16="http://schemas.microsoft.com/office/drawing/2014/main" id="{83C374FD-FE9E-C49D-07BE-9C6AEA095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A1B52-CEB4-46B4-CD2F-A84D8D0B13F5}"/>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1392903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38D9-CA18-F26B-F5D4-35966FA576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1495C-C3C2-9965-2B56-9A3807D1D3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8A872-4F71-8ED3-738B-6BB447625B5F}"/>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5" name="Footer Placeholder 4">
            <a:extLst>
              <a:ext uri="{FF2B5EF4-FFF2-40B4-BE49-F238E27FC236}">
                <a16:creationId xmlns:a16="http://schemas.microsoft.com/office/drawing/2014/main" id="{8330591D-861C-8048-EAD8-B321B5BCBF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04219-497A-BE53-7A2B-3CBB6295D98A}"/>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9189319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A2C-42FA-0783-BD33-B187353E55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9D41AC-305F-62A4-C5A8-F516486699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E2DAB-8999-1114-D626-80953CEC1059}"/>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5" name="Footer Placeholder 4">
            <a:extLst>
              <a:ext uri="{FF2B5EF4-FFF2-40B4-BE49-F238E27FC236}">
                <a16:creationId xmlns:a16="http://schemas.microsoft.com/office/drawing/2014/main" id="{092DBF3A-7112-180E-4644-475B7D19A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3F2C8-C46C-9AD6-5047-76437159D6C9}"/>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3869432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Dark">
    <p:bg>
      <p:bgPr>
        <a:solidFill>
          <a:schemeClr val="tx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5CDBFD0-0648-CFAB-4775-329BE0FF8286}"/>
              </a:ext>
            </a:extLst>
          </p:cNvPr>
          <p:cNvSpPr>
            <a:spLocks noGrp="1"/>
          </p:cNvSpPr>
          <p:nvPr>
            <p:ph type="title" hasCustomPrompt="1"/>
          </p:nvPr>
        </p:nvSpPr>
        <p:spPr>
          <a:xfrm>
            <a:off x="521514" y="410457"/>
            <a:ext cx="11232616" cy="396519"/>
          </a:xfrm>
          <a:prstGeom prst="rect">
            <a:avLst/>
          </a:prstGeom>
        </p:spPr>
        <p:txBody>
          <a:bodyPr vert="horz" lIns="0" tIns="0" rIns="0" bIns="0" rtlCol="0" anchor="t">
            <a:spAutoFit/>
          </a:bodyPr>
          <a:lstStyle>
            <a:lvl1pPr>
              <a:defRPr sz="2800" b="0" i="0">
                <a:solidFill>
                  <a:schemeClr val="bg1"/>
                </a:solidFill>
                <a:latin typeface="Avenir Medium" panose="02000503020000020003" pitchFamily="2" charset="0"/>
              </a:defRPr>
            </a:lvl1pPr>
          </a:lstStyle>
          <a:p>
            <a:r>
              <a:rPr lang="en-US"/>
              <a:t>Header</a:t>
            </a:r>
          </a:p>
        </p:txBody>
      </p:sp>
      <p:sp>
        <p:nvSpPr>
          <p:cNvPr id="6" name="Text Placeholder 10">
            <a:extLst>
              <a:ext uri="{FF2B5EF4-FFF2-40B4-BE49-F238E27FC236}">
                <a16:creationId xmlns:a16="http://schemas.microsoft.com/office/drawing/2014/main" id="{8F3FD54C-9B64-E266-3CF4-9692BA335EAA}"/>
              </a:ext>
            </a:extLst>
          </p:cNvPr>
          <p:cNvSpPr>
            <a:spLocks noGrp="1"/>
          </p:cNvSpPr>
          <p:nvPr>
            <p:ph type="body" sz="quarter" idx="10" hasCustomPrompt="1"/>
          </p:nvPr>
        </p:nvSpPr>
        <p:spPr>
          <a:xfrm>
            <a:off x="515938" y="986862"/>
            <a:ext cx="11160125" cy="198259"/>
          </a:xfrm>
        </p:spPr>
        <p:txBody>
          <a:bodyPr lIns="0" tIns="0" rIns="0" bIns="0">
            <a:spAutoFit/>
          </a:bodyPr>
          <a:lstStyle>
            <a:lvl1pPr marL="0" indent="0">
              <a:buNone/>
              <a:defRPr sz="1400">
                <a:solidFill>
                  <a:schemeClr val="bg1"/>
                </a:solidFill>
                <a:latin typeface="Avenir Book" panose="02000503020000020003" pitchFamily="2" charset="0"/>
              </a:defRPr>
            </a:lvl1pPr>
          </a:lstStyle>
          <a:p>
            <a:pPr lvl="0"/>
            <a:r>
              <a:rPr lang="en-US"/>
              <a:t>Subheading</a:t>
            </a:r>
          </a:p>
        </p:txBody>
      </p:sp>
    </p:spTree>
    <p:extLst>
      <p:ext uri="{BB962C8B-B14F-4D97-AF65-F5344CB8AC3E}">
        <p14:creationId xmlns:p14="http://schemas.microsoft.com/office/powerpoint/2010/main" val="3734465914"/>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352D3-ECBB-8CAA-BA71-786A9B247F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6881D-2FC9-D10F-F16E-3480D143FD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D749D4-5050-12E4-EB5C-31115129F7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9EC1A2-6FFA-47E2-998D-0DC1F37C5D5E}"/>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6" name="Footer Placeholder 5">
            <a:extLst>
              <a:ext uri="{FF2B5EF4-FFF2-40B4-BE49-F238E27FC236}">
                <a16:creationId xmlns:a16="http://schemas.microsoft.com/office/drawing/2014/main" id="{BC5FB85C-AE22-DC45-4E85-6117DD124B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81437-8FF5-7CEE-C8DA-F3DB79C00EB1}"/>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8580863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168EB-F634-4A0F-815E-6DD0324A3C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059FDC-E71A-86BA-D7A0-81387FC3D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1D59F9-260C-C908-B485-F4B96DFD8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FF4940-F3DC-68D3-A818-DBE91F5320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C086F8-C35F-463A-DC5A-B5894A4B7C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583469-5809-6D11-2A7A-73FC9991703F}"/>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8" name="Footer Placeholder 7">
            <a:extLst>
              <a:ext uri="{FF2B5EF4-FFF2-40B4-BE49-F238E27FC236}">
                <a16:creationId xmlns:a16="http://schemas.microsoft.com/office/drawing/2014/main" id="{34E9E747-4FDD-F9DA-4A78-F59EC038A4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1C6A74-8DE9-8776-D6AE-F4E4EBB356DC}"/>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32163175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64C1-6040-7AF6-C3C5-BC39CF70A4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CB0516-AD07-A3BB-B1F3-958CD1900662}"/>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4" name="Footer Placeholder 3">
            <a:extLst>
              <a:ext uri="{FF2B5EF4-FFF2-40B4-BE49-F238E27FC236}">
                <a16:creationId xmlns:a16="http://schemas.microsoft.com/office/drawing/2014/main" id="{6B69F766-6043-53AE-A576-AC318145AA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410F15-5BBE-FDC0-CC4F-4B81265BE09E}"/>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286176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3AD133-1B73-768A-E891-E25836AB36C3}"/>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3" name="Footer Placeholder 2">
            <a:extLst>
              <a:ext uri="{FF2B5EF4-FFF2-40B4-BE49-F238E27FC236}">
                <a16:creationId xmlns:a16="http://schemas.microsoft.com/office/drawing/2014/main" id="{2914FE70-40BE-ED94-DFCD-6FE1782D11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2B5A29-1A5E-9A9F-1444-15371904E1D2}"/>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12796872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51A4-1761-0ACD-C619-49332C2EA5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ADE156-C017-7A0C-99B0-40266EEDE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916FDD-CCCE-B88D-672C-205DB43C5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523CE6-A65D-380B-9424-4479BE86AE72}"/>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6" name="Footer Placeholder 5">
            <a:extLst>
              <a:ext uri="{FF2B5EF4-FFF2-40B4-BE49-F238E27FC236}">
                <a16:creationId xmlns:a16="http://schemas.microsoft.com/office/drawing/2014/main" id="{DB901631-46A0-6A5C-F578-EA59912A5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EC244-FF8B-02F8-D026-76F0C81F8ABB}"/>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25299089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B048-AE8B-496D-1191-23BAAF8491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2B94B8-CE31-D2B4-FF05-4AAF8A47E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BA4D0F-E28B-501F-B930-E20E50487A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C593A-E1BE-76CD-2AFA-40B10B9E4963}"/>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6" name="Footer Placeholder 5">
            <a:extLst>
              <a:ext uri="{FF2B5EF4-FFF2-40B4-BE49-F238E27FC236}">
                <a16:creationId xmlns:a16="http://schemas.microsoft.com/office/drawing/2014/main" id="{BF40936C-4275-29BF-D131-9D0D86A3B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04DFB6-BC6E-3B14-66E8-B95BDED89917}"/>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5632661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93610-FF56-A1B9-766C-5B8F7BF36B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2B9DCD-0192-43E0-32D9-56E2AC87B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BA582-439C-31D1-BFAA-F3F7FCC8C62B}"/>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5" name="Footer Placeholder 4">
            <a:extLst>
              <a:ext uri="{FF2B5EF4-FFF2-40B4-BE49-F238E27FC236}">
                <a16:creationId xmlns:a16="http://schemas.microsoft.com/office/drawing/2014/main" id="{44D34B47-ACCF-3702-A9F3-7C01677B6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EBE64-7587-C744-6F5B-D4464678765A}"/>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5887745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B4896-3108-AC45-9680-9B7F386F5D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92862D-7B62-6185-C892-491BBA8A1A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47DA1-2A5E-6D82-C633-9F6BF87F8429}"/>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5" name="Footer Placeholder 4">
            <a:extLst>
              <a:ext uri="{FF2B5EF4-FFF2-40B4-BE49-F238E27FC236}">
                <a16:creationId xmlns:a16="http://schemas.microsoft.com/office/drawing/2014/main" id="{AF503ED0-6889-B93D-1D46-757CAD58A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AB4D0-AF2A-720F-8D37-AFB7DB9727AD}"/>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635741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Light">
    <p:bg>
      <p:bgPr>
        <a:solidFill>
          <a:schemeClr val="bg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BFC71CD-3EBC-1AF2-9F21-D66892F09733}"/>
              </a:ext>
            </a:extLst>
          </p:cNvPr>
          <p:cNvSpPr>
            <a:spLocks noGrp="1"/>
          </p:cNvSpPr>
          <p:nvPr>
            <p:ph type="title" hasCustomPrompt="1"/>
          </p:nvPr>
        </p:nvSpPr>
        <p:spPr>
          <a:xfrm>
            <a:off x="521514" y="410457"/>
            <a:ext cx="11232616" cy="396519"/>
          </a:xfrm>
          <a:prstGeom prst="rect">
            <a:avLst/>
          </a:prstGeom>
        </p:spPr>
        <p:txBody>
          <a:bodyPr vert="horz" lIns="0" tIns="0" rIns="0" bIns="0" rtlCol="0" anchor="t">
            <a:noAutofit/>
          </a:bodyPr>
          <a:lstStyle>
            <a:lvl1pPr>
              <a:defRPr sz="2800" b="0" i="0">
                <a:solidFill>
                  <a:schemeClr val="tx1"/>
                </a:solidFill>
                <a:latin typeface="Avenir Medium" panose="02000503020000020003" pitchFamily="2" charset="0"/>
              </a:defRPr>
            </a:lvl1pPr>
          </a:lstStyle>
          <a:p>
            <a:r>
              <a:rPr lang="en-US"/>
              <a:t>Header</a:t>
            </a:r>
          </a:p>
        </p:txBody>
      </p:sp>
      <p:sp>
        <p:nvSpPr>
          <p:cNvPr id="11" name="Text Placeholder 10">
            <a:extLst>
              <a:ext uri="{FF2B5EF4-FFF2-40B4-BE49-F238E27FC236}">
                <a16:creationId xmlns:a16="http://schemas.microsoft.com/office/drawing/2014/main" id="{3B9B8B52-79F3-D0FD-1CFF-29E3114ADCA1}"/>
              </a:ext>
            </a:extLst>
          </p:cNvPr>
          <p:cNvSpPr>
            <a:spLocks noGrp="1"/>
          </p:cNvSpPr>
          <p:nvPr>
            <p:ph type="body" sz="quarter" idx="10" hasCustomPrompt="1"/>
          </p:nvPr>
        </p:nvSpPr>
        <p:spPr>
          <a:xfrm>
            <a:off x="515938" y="986862"/>
            <a:ext cx="11160125" cy="198259"/>
          </a:xfrm>
        </p:spPr>
        <p:txBody>
          <a:bodyPr lIns="0" tIns="0" rIns="0" bIns="0">
            <a:spAutoFit/>
          </a:bodyPr>
          <a:lstStyle>
            <a:lvl1pPr marL="0" indent="0">
              <a:buNone/>
              <a:defRPr sz="1400">
                <a:latin typeface="Avenir Book" panose="02000503020000020003" pitchFamily="2" charset="0"/>
              </a:defRPr>
            </a:lvl1pPr>
          </a:lstStyle>
          <a:p>
            <a:pPr lvl="0"/>
            <a:r>
              <a:rPr lang="en-US"/>
              <a:t>Subheading</a:t>
            </a:r>
          </a:p>
        </p:txBody>
      </p:sp>
    </p:spTree>
    <p:extLst>
      <p:ext uri="{BB962C8B-B14F-4D97-AF65-F5344CB8AC3E}">
        <p14:creationId xmlns:p14="http://schemas.microsoft.com/office/powerpoint/2010/main" val="30471130"/>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1278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902722"/>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Dark">
    <p:bg>
      <p:bgPr>
        <a:solidFill>
          <a:schemeClr val="tx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5CDBFD0-0648-CFAB-4775-329BE0FF8286}"/>
              </a:ext>
            </a:extLst>
          </p:cNvPr>
          <p:cNvSpPr>
            <a:spLocks noGrp="1"/>
          </p:cNvSpPr>
          <p:nvPr>
            <p:ph type="title" hasCustomPrompt="1"/>
          </p:nvPr>
        </p:nvSpPr>
        <p:spPr>
          <a:xfrm>
            <a:off x="521514" y="410457"/>
            <a:ext cx="11232616" cy="396519"/>
          </a:xfrm>
          <a:prstGeom prst="rect">
            <a:avLst/>
          </a:prstGeom>
        </p:spPr>
        <p:txBody>
          <a:bodyPr vert="horz" lIns="0" tIns="0" rIns="0" bIns="0" rtlCol="0" anchor="t">
            <a:spAutoFit/>
          </a:bodyPr>
          <a:lstStyle>
            <a:lvl1pPr>
              <a:defRPr sz="2800" b="0" i="0">
                <a:solidFill>
                  <a:schemeClr val="bg1"/>
                </a:solidFill>
                <a:latin typeface="Avenir Medium" panose="02000503020000020003" pitchFamily="2" charset="0"/>
              </a:defRPr>
            </a:lvl1pPr>
          </a:lstStyle>
          <a:p>
            <a:r>
              <a:rPr lang="en-US"/>
              <a:t>Header</a:t>
            </a:r>
          </a:p>
        </p:txBody>
      </p:sp>
      <p:sp>
        <p:nvSpPr>
          <p:cNvPr id="6" name="Text Placeholder 10">
            <a:extLst>
              <a:ext uri="{FF2B5EF4-FFF2-40B4-BE49-F238E27FC236}">
                <a16:creationId xmlns:a16="http://schemas.microsoft.com/office/drawing/2014/main" id="{8F3FD54C-9B64-E266-3CF4-9692BA335EAA}"/>
              </a:ext>
            </a:extLst>
          </p:cNvPr>
          <p:cNvSpPr>
            <a:spLocks noGrp="1"/>
          </p:cNvSpPr>
          <p:nvPr>
            <p:ph type="body" sz="quarter" idx="10" hasCustomPrompt="1"/>
          </p:nvPr>
        </p:nvSpPr>
        <p:spPr>
          <a:xfrm>
            <a:off x="515938" y="986862"/>
            <a:ext cx="11160125" cy="198259"/>
          </a:xfrm>
        </p:spPr>
        <p:txBody>
          <a:bodyPr lIns="0" tIns="0" rIns="0" bIns="0">
            <a:spAutoFit/>
          </a:bodyPr>
          <a:lstStyle>
            <a:lvl1pPr marL="0" indent="0">
              <a:buNone/>
              <a:defRPr sz="1400">
                <a:solidFill>
                  <a:schemeClr val="bg1"/>
                </a:solidFill>
                <a:latin typeface="Avenir Book" panose="02000503020000020003" pitchFamily="2" charset="0"/>
              </a:defRPr>
            </a:lvl1pPr>
          </a:lstStyle>
          <a:p>
            <a:pPr lvl="0"/>
            <a:r>
              <a:rPr lang="en-US"/>
              <a:t>Subheading</a:t>
            </a:r>
          </a:p>
        </p:txBody>
      </p:sp>
    </p:spTree>
    <p:extLst>
      <p:ext uri="{BB962C8B-B14F-4D97-AF65-F5344CB8AC3E}">
        <p14:creationId xmlns:p14="http://schemas.microsoft.com/office/powerpoint/2010/main" val="345234747"/>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87B1F89-F670-24B1-B833-A18AF2D86C3A}"/>
              </a:ext>
            </a:extLst>
          </p:cNvPr>
          <p:cNvSpPr>
            <a:spLocks noGrp="1"/>
          </p:cNvSpPr>
          <p:nvPr>
            <p:ph sz="quarter" idx="13"/>
          </p:nvPr>
        </p:nvSpPr>
        <p:spPr>
          <a:xfrm>
            <a:off x="379194" y="837545"/>
            <a:ext cx="11650016" cy="648692"/>
          </a:xfrm>
        </p:spPr>
        <p:txBody>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ED92BA9E-944B-E869-65DC-4066D7EBBD57}"/>
              </a:ext>
            </a:extLst>
          </p:cNvPr>
          <p:cNvSpPr>
            <a:spLocks noGrp="1"/>
          </p:cNvSpPr>
          <p:nvPr>
            <p:ph type="title"/>
          </p:nvPr>
        </p:nvSpPr>
        <p:spPr>
          <a:xfrm>
            <a:off x="162790" y="116924"/>
            <a:ext cx="12029210" cy="850900"/>
          </a:xfrm>
        </p:spPr>
        <p:txBody>
          <a:bodyPr>
            <a:normAutofit/>
          </a:bodyPr>
          <a:lstStyle>
            <a:lvl1pPr>
              <a:defRPr sz="3600"/>
            </a:lvl1pPr>
          </a:lstStyle>
          <a:p>
            <a:r>
              <a:rPr lang="en-US"/>
              <a:t>Click to edit Master title style</a:t>
            </a:r>
            <a:endParaRPr lang="en-CA"/>
          </a:p>
        </p:txBody>
      </p:sp>
      <p:sp>
        <p:nvSpPr>
          <p:cNvPr id="4" name="Footer Placeholder 3">
            <a:extLst>
              <a:ext uri="{FF2B5EF4-FFF2-40B4-BE49-F238E27FC236}">
                <a16:creationId xmlns:a16="http://schemas.microsoft.com/office/drawing/2014/main" id="{056A8367-E77A-686F-1563-2715CB17218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76A0327-54A0-262C-FA14-05290530F9BD}"/>
              </a:ext>
            </a:extLst>
          </p:cNvPr>
          <p:cNvSpPr>
            <a:spLocks noGrp="1"/>
          </p:cNvSpPr>
          <p:nvPr>
            <p:ph type="sldNum" sz="quarter" idx="12"/>
          </p:nvPr>
        </p:nvSpPr>
        <p:spPr/>
        <p:txBody>
          <a:bodyPr/>
          <a:lstStyle/>
          <a:p>
            <a:fld id="{A1A36437-04D2-40BD-890D-4352109DEE78}" type="slidenum">
              <a:rPr lang="en-CA" smtClean="0"/>
              <a:t>‹#›</a:t>
            </a:fld>
            <a:endParaRPr lang="en-CA"/>
          </a:p>
        </p:txBody>
      </p:sp>
      <p:pic>
        <p:nvPicPr>
          <p:cNvPr id="6" name="Picture 5" descr="Agile By Design logo">
            <a:extLst>
              <a:ext uri="{FF2B5EF4-FFF2-40B4-BE49-F238E27FC236}">
                <a16:creationId xmlns:a16="http://schemas.microsoft.com/office/drawing/2014/main" id="{40FEE686-D4A2-C541-6C0C-A162529E18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790" y="6314064"/>
            <a:ext cx="938821" cy="449695"/>
          </a:xfrm>
          <a:prstGeom prst="rect">
            <a:avLst/>
          </a:prstGeom>
        </p:spPr>
      </p:pic>
      <p:sp>
        <p:nvSpPr>
          <p:cNvPr id="8" name="Content Placeholder 2">
            <a:extLst>
              <a:ext uri="{FF2B5EF4-FFF2-40B4-BE49-F238E27FC236}">
                <a16:creationId xmlns:a16="http://schemas.microsoft.com/office/drawing/2014/main" id="{965CA846-FF12-FB2A-01CE-D2271E391815}"/>
              </a:ext>
            </a:extLst>
          </p:cNvPr>
          <p:cNvSpPr>
            <a:spLocks noGrp="1"/>
          </p:cNvSpPr>
          <p:nvPr>
            <p:ph idx="1"/>
          </p:nvPr>
        </p:nvSpPr>
        <p:spPr>
          <a:xfrm>
            <a:off x="379194" y="1486237"/>
            <a:ext cx="11355606" cy="468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02671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Dar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153159"/>
      </p:ext>
    </p:extLst>
  </p:cSld>
  <p:clrMapOvr>
    <a:masterClrMapping/>
  </p:clrMapOvr>
  <p:extLst>
    <p:ext uri="{DCECCB84-F9BA-43D5-87BE-67443E8EF086}">
      <p15:sldGuideLst xmlns:p15="http://schemas.microsoft.com/office/powerpoint/2012/main">
        <p15:guide id="1" orient="horz" pos="255">
          <p15:clr>
            <a:srgbClr val="FBAE40"/>
          </p15:clr>
        </p15:guide>
        <p15:guide id="2" pos="7355">
          <p15:clr>
            <a:srgbClr val="FBAE40"/>
          </p15:clr>
        </p15:guide>
        <p15:guide id="3" orient="horz" pos="4065">
          <p15:clr>
            <a:srgbClr val="FBAE40"/>
          </p15:clr>
        </p15:guide>
        <p15:guide id="4" orient="horz" pos="2160">
          <p15:clr>
            <a:srgbClr val="FBAE40"/>
          </p15:clr>
        </p15:guide>
        <p15:guide id="5" pos="32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Divider/White_1">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408AA73-D8F0-C1C6-FA1E-9C06D4CF2F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flipV="1">
            <a:off x="8620217" y="0"/>
            <a:ext cx="3571783" cy="6858000"/>
          </a:xfrm>
          <a:prstGeom prst="rect">
            <a:avLst/>
          </a:prstGeom>
        </p:spPr>
      </p:pic>
      <p:sp>
        <p:nvSpPr>
          <p:cNvPr id="3" name="Title 12">
            <a:extLst>
              <a:ext uri="{FF2B5EF4-FFF2-40B4-BE49-F238E27FC236}">
                <a16:creationId xmlns:a16="http://schemas.microsoft.com/office/drawing/2014/main" id="{C9404411-11D2-1B68-514B-89AB208468CA}"/>
              </a:ext>
            </a:extLst>
          </p:cNvPr>
          <p:cNvSpPr>
            <a:spLocks noGrp="1"/>
          </p:cNvSpPr>
          <p:nvPr>
            <p:ph type="title" hasCustomPrompt="1"/>
          </p:nvPr>
        </p:nvSpPr>
        <p:spPr>
          <a:xfrm>
            <a:off x="602399" y="2554967"/>
            <a:ext cx="6852501" cy="874033"/>
          </a:xfrm>
        </p:spPr>
        <p:txBody>
          <a:bodyPr lIns="0">
            <a:noAutofit/>
          </a:bodyPr>
          <a:lstStyle>
            <a:lvl1pPr>
              <a:defRPr sz="3000" b="0" i="0">
                <a:solidFill>
                  <a:schemeClr val="tx1"/>
                </a:solidFill>
                <a:latin typeface="Avenir Medium" panose="02000503020000020003" pitchFamily="2" charset="0"/>
              </a:defRPr>
            </a:lvl1pPr>
          </a:lstStyle>
          <a:p>
            <a:r>
              <a:rPr lang="en-US"/>
              <a:t>Click to edit Divider Title</a:t>
            </a:r>
            <a:endParaRPr lang="en-CA"/>
          </a:p>
        </p:txBody>
      </p:sp>
      <p:sp>
        <p:nvSpPr>
          <p:cNvPr id="7" name="Text Placeholder 11">
            <a:extLst>
              <a:ext uri="{FF2B5EF4-FFF2-40B4-BE49-F238E27FC236}">
                <a16:creationId xmlns:a16="http://schemas.microsoft.com/office/drawing/2014/main" id="{C2696A5D-0D54-9F97-CF30-4B70B5B6ED2F}"/>
              </a:ext>
            </a:extLst>
          </p:cNvPr>
          <p:cNvSpPr>
            <a:spLocks noGrp="1"/>
          </p:cNvSpPr>
          <p:nvPr>
            <p:ph type="body" sz="quarter" idx="12" hasCustomPrompt="1"/>
          </p:nvPr>
        </p:nvSpPr>
        <p:spPr>
          <a:xfrm>
            <a:off x="602400" y="3599701"/>
            <a:ext cx="6852501" cy="615553"/>
          </a:xfrm>
        </p:spPr>
        <p:txBody>
          <a:bodyPr anchor="t">
            <a:noAutofit/>
          </a:bodyPr>
          <a:lstStyle>
            <a:lvl1pPr marL="0" indent="0">
              <a:buNone/>
              <a:defRPr sz="2000">
                <a:solidFill>
                  <a:schemeClr val="tx1"/>
                </a:solidFill>
                <a:latin typeface="+mj-lt"/>
                <a:ea typeface="Inter" panose="02000503000000020004" pitchFamily="2" charset="0"/>
              </a:defRPr>
            </a:lvl1pPr>
          </a:lstStyle>
          <a:p>
            <a:pPr lvl="0"/>
            <a:r>
              <a:rPr lang="en-CA"/>
              <a:t>Click to edit Subtitle</a:t>
            </a:r>
          </a:p>
        </p:txBody>
      </p:sp>
      <p:sp>
        <p:nvSpPr>
          <p:cNvPr id="9" name="Text Placeholder 11">
            <a:extLst>
              <a:ext uri="{FF2B5EF4-FFF2-40B4-BE49-F238E27FC236}">
                <a16:creationId xmlns:a16="http://schemas.microsoft.com/office/drawing/2014/main" id="{12C8ED6D-09EA-41D9-F867-C9FDE2F02AE6}"/>
              </a:ext>
            </a:extLst>
          </p:cNvPr>
          <p:cNvSpPr>
            <a:spLocks noGrp="1"/>
          </p:cNvSpPr>
          <p:nvPr>
            <p:ph type="body" sz="quarter" idx="13" hasCustomPrompt="1"/>
          </p:nvPr>
        </p:nvSpPr>
        <p:spPr>
          <a:xfrm>
            <a:off x="602398" y="2076489"/>
            <a:ext cx="6852501" cy="246221"/>
          </a:xfrm>
        </p:spPr>
        <p:txBody>
          <a:bodyPr anchor="t">
            <a:spAutoFit/>
          </a:bodyPr>
          <a:lstStyle>
            <a:lvl1pPr marL="0" indent="0">
              <a:buNone/>
              <a:defRPr sz="1600" b="1">
                <a:solidFill>
                  <a:schemeClr val="accent1"/>
                </a:solidFill>
                <a:latin typeface="Andale Mono" panose="020B0509000000000004" pitchFamily="49" charset="0"/>
                <a:ea typeface="Inter" panose="02000503000000020004" pitchFamily="2" charset="0"/>
              </a:defRPr>
            </a:lvl1pPr>
          </a:lstStyle>
          <a:p>
            <a:pPr lvl="0"/>
            <a:r>
              <a:rPr lang="en-CA"/>
              <a:t>Click to edit Section Number</a:t>
            </a:r>
          </a:p>
        </p:txBody>
      </p:sp>
    </p:spTree>
    <p:extLst>
      <p:ext uri="{BB962C8B-B14F-4D97-AF65-F5344CB8AC3E}">
        <p14:creationId xmlns:p14="http://schemas.microsoft.com/office/powerpoint/2010/main" val="209784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A233-FD07-7F18-BC52-4B9AEE13CB5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7CEBAEE-E263-6761-8EA7-0F12B5CDB524}"/>
              </a:ext>
            </a:extLst>
          </p:cNvPr>
          <p:cNvSpPr>
            <a:spLocks noGrp="1"/>
          </p:cNvSpPr>
          <p:nvPr>
            <p:ph type="dt" sz="half" idx="10"/>
          </p:nvPr>
        </p:nvSpPr>
        <p:spPr/>
        <p:txBody>
          <a:bodyPr/>
          <a:lstStyle/>
          <a:p>
            <a:fld id="{8C143D86-7EE1-4BC6-8321-1D78BE3C794F}" type="datetimeFigureOut">
              <a:rPr lang="en-CA" smtClean="0"/>
              <a:t>2025-10-09</a:t>
            </a:fld>
            <a:endParaRPr lang="en-CA"/>
          </a:p>
        </p:txBody>
      </p:sp>
      <p:sp>
        <p:nvSpPr>
          <p:cNvPr id="4" name="Footer Placeholder 3">
            <a:extLst>
              <a:ext uri="{FF2B5EF4-FFF2-40B4-BE49-F238E27FC236}">
                <a16:creationId xmlns:a16="http://schemas.microsoft.com/office/drawing/2014/main" id="{D9ED5E83-B5B4-6225-C5BB-F2E67368B55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F87C0AC-4D94-043E-BC5F-F0D4974678FC}"/>
              </a:ext>
            </a:extLst>
          </p:cNvPr>
          <p:cNvSpPr>
            <a:spLocks noGrp="1"/>
          </p:cNvSpPr>
          <p:nvPr>
            <p:ph type="sldNum" sz="quarter" idx="12"/>
          </p:nvPr>
        </p:nvSpPr>
        <p:spPr/>
        <p:txBody>
          <a:bodyPr/>
          <a:lstStyle/>
          <a:p>
            <a:fld id="{0070208A-4AE2-45A0-A7E2-A4730083BD3D}" type="slidenum">
              <a:rPr lang="en-CA" smtClean="0"/>
              <a:t>‹#›</a:t>
            </a:fld>
            <a:endParaRPr lang="en-CA"/>
          </a:p>
        </p:txBody>
      </p:sp>
    </p:spTree>
    <p:extLst>
      <p:ext uri="{BB962C8B-B14F-4D97-AF65-F5344CB8AC3E}">
        <p14:creationId xmlns:p14="http://schemas.microsoft.com/office/powerpoint/2010/main" val="2367434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91" y="1591"/>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91" y="1591"/>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E5CEA7D2-25E2-4F9B-9E31-BCCD7DA18DAC}"/>
              </a:ext>
            </a:extLst>
          </p:cNvPr>
          <p:cNvSpPr/>
          <p:nvPr userDrawn="1"/>
        </p:nvSpPr>
        <p:spPr>
          <a:xfrm>
            <a:off x="-3" y="465934"/>
            <a:ext cx="11353803" cy="734143"/>
          </a:xfrm>
          <a:prstGeom prst="rect">
            <a:avLst/>
          </a:prstGeom>
          <a:solidFill>
            <a:srgbClr val="1E497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3200"/>
          </a:p>
        </p:txBody>
      </p:sp>
      <p:sp>
        <p:nvSpPr>
          <p:cNvPr id="13" name="Rectangle 12">
            <a:extLst>
              <a:ext uri="{FF2B5EF4-FFF2-40B4-BE49-F238E27FC236}">
                <a16:creationId xmlns:a16="http://schemas.microsoft.com/office/drawing/2014/main" id="{039DABFE-B68B-408F-98BB-14D404A198A0}"/>
              </a:ext>
            </a:extLst>
          </p:cNvPr>
          <p:cNvSpPr/>
          <p:nvPr userDrawn="1"/>
        </p:nvSpPr>
        <p:spPr>
          <a:xfrm>
            <a:off x="11454812" y="465934"/>
            <a:ext cx="737189" cy="734143"/>
          </a:xfrm>
          <a:prstGeom prst="rect">
            <a:avLst/>
          </a:prstGeom>
          <a:solidFill>
            <a:srgbClr val="3CB55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3200"/>
          </a:p>
        </p:txBody>
      </p:sp>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5" y="3"/>
            <a:ext cx="158751" cy="1587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400"/>
              </a:spcBef>
              <a:spcAft>
                <a:spcPts val="400"/>
              </a:spcAft>
            </a:pPr>
            <a:endParaRPr lang="en-US" sz="3333"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41" y="1227169"/>
            <a:ext cx="10676801" cy="28725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867" b="0" baseline="0" dirty="0"/>
            </a:lvl1pPr>
          </a:lstStyle>
          <a:p>
            <a:pPr lvl="0"/>
            <a:r>
              <a:rPr lang="en-US"/>
              <a:t>Click to edit Master subtitle style</a:t>
            </a:r>
            <a:endParaRPr lang="en-CA"/>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554739" y="6452592"/>
            <a:ext cx="325501" cy="184665"/>
          </a:xfrm>
          <a:prstGeom prst="rect">
            <a:avLst/>
          </a:prstGeom>
          <a:noFill/>
          <a:ln w="9525" algn="ctr">
            <a:noFill/>
            <a:miter lim="800000"/>
            <a:headEnd/>
            <a:tailEnd/>
          </a:ln>
          <a:effectLst/>
        </p:spPr>
        <p:txBody>
          <a:bodyPr wrap="square" lIns="0" tIns="0" rIns="0" bIns="0" anchor="b">
            <a:spAutoFit/>
          </a:bodyPr>
          <a:lstStyle/>
          <a:p>
            <a:pPr algn="l" defTabSz="814265" rtl="0" fontAlgn="auto">
              <a:spcBef>
                <a:spcPts val="0"/>
              </a:spcBef>
              <a:spcAft>
                <a:spcPts val="0"/>
              </a:spcAft>
              <a:defRPr/>
            </a:pPr>
            <a:fld id="{4ABDCABE-3F10-B64C-92F1-862014417034}" type="slidenum">
              <a:rPr lang="en-CA" sz="1200" b="0" smtClean="0">
                <a:solidFill>
                  <a:schemeClr val="tx1"/>
                </a:solidFill>
                <a:latin typeface="+mn-lt"/>
                <a:ea typeface="+mn-ea"/>
                <a:cs typeface="Arial" panose="020B0604020202020204" pitchFamily="34" charset="0"/>
              </a:rPr>
              <a:pPr algn="l" defTabSz="814265" rtl="0" fontAlgn="auto">
                <a:spcBef>
                  <a:spcPts val="0"/>
                </a:spcBef>
                <a:spcAft>
                  <a:spcPts val="0"/>
                </a:spcAft>
                <a:defRPr/>
              </a:pPr>
              <a:t>‹#›</a:t>
            </a:fld>
            <a:endParaRPr lang="en-CA" sz="1200" b="0">
              <a:solidFill>
                <a:schemeClr val="tx1"/>
              </a:solidFill>
              <a:latin typeface="+mn-lt"/>
              <a:ea typeface="+mn-ea"/>
              <a:cs typeface="Arial" panose="020B0604020202020204" pitchFamily="34" charset="0"/>
            </a:endParaRP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7" y="185946"/>
            <a:ext cx="5124451" cy="164148"/>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067" b="0" dirty="0">
                <a:cs typeface="+mn-cs"/>
              </a:defRPr>
            </a:lvl1pPr>
          </a:lstStyle>
          <a:p>
            <a:pPr lvl="0">
              <a:buNone/>
            </a:pPr>
            <a:r>
              <a:rPr lang="en-CA"/>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40" y="466127"/>
            <a:ext cx="10676801" cy="731520"/>
          </a:xfrm>
          <a:prstGeom prst="rect">
            <a:avLst/>
          </a:prstGeom>
        </p:spPr>
        <p:txBody>
          <a:bodyPr vert="horz" wrap="square" lIns="0" tIns="0" rIns="0" bIns="0" rtlCol="0" anchor="ctr" anchorCtr="0">
            <a:noAutofit/>
          </a:bodyPr>
          <a:lstStyle>
            <a:lvl1pPr>
              <a:defRPr lang="en-US" dirty="0">
                <a:solidFill>
                  <a:schemeClr val="bg1"/>
                </a:solidFill>
              </a:defRPr>
            </a:lvl1pPr>
          </a:lstStyle>
          <a:p>
            <a:pPr lvl="0"/>
            <a:r>
              <a:rPr lang="en-US"/>
              <a:t>Click to edit Master title style</a:t>
            </a:r>
            <a:endParaRPr lang="en-CA"/>
          </a:p>
        </p:txBody>
      </p:sp>
      <p:sp>
        <p:nvSpPr>
          <p:cNvPr id="17" name="5. Source" hidden="1">
            <a:extLst>
              <a:ext uri="{FF2B5EF4-FFF2-40B4-BE49-F238E27FC236}">
                <a16:creationId xmlns:a16="http://schemas.microsoft.com/office/drawing/2014/main" id="{56A1B14E-15BD-4A3C-9C2A-B2DB5E2B5FBA}"/>
              </a:ext>
            </a:extLst>
          </p:cNvPr>
          <p:cNvSpPr txBox="1">
            <a:spLocks/>
          </p:cNvSpPr>
          <p:nvPr userDrawn="1">
            <p:custDataLst>
              <p:tags r:id="rId7"/>
            </p:custDataLst>
          </p:nvPr>
        </p:nvSpPr>
        <p:spPr>
          <a:xfrm>
            <a:off x="979426" y="6462850"/>
            <a:ext cx="7286508" cy="16414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1067">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067"/>
              <a:t>Source: …</a:t>
            </a:r>
          </a:p>
        </p:txBody>
      </p:sp>
      <p:sp>
        <p:nvSpPr>
          <p:cNvPr id="15" name="Text Placeholder 7">
            <a:extLst>
              <a:ext uri="{FF2B5EF4-FFF2-40B4-BE49-F238E27FC236}">
                <a16:creationId xmlns:a16="http://schemas.microsoft.com/office/drawing/2014/main" id="{841A2B90-E98F-ACF6-23FA-FCC3029CFE6C}"/>
              </a:ext>
            </a:extLst>
          </p:cNvPr>
          <p:cNvSpPr>
            <a:spLocks noGrp="1"/>
          </p:cNvSpPr>
          <p:nvPr>
            <p:ph type="body" sz="quarter" idx="12" hasCustomPrompt="1"/>
          </p:nvPr>
        </p:nvSpPr>
        <p:spPr>
          <a:xfrm>
            <a:off x="554741" y="1761069"/>
            <a:ext cx="10676801" cy="861775"/>
          </a:xfrm>
        </p:spPr>
        <p:txBody>
          <a:bodyPr/>
          <a:lstStyle>
            <a:lvl1pPr>
              <a:lnSpc>
                <a:spcPct val="100000"/>
              </a:lnSpc>
              <a:spcBef>
                <a:spcPts val="0"/>
              </a:spcBef>
              <a:spcAft>
                <a:spcPts val="0"/>
              </a:spcAft>
              <a:defRPr sz="1867">
                <a:latin typeface="Calibri" panose="020F0502020204030204" pitchFamily="34" charset="0"/>
                <a:cs typeface="Calibri" panose="020F0502020204030204" pitchFamily="34" charset="0"/>
                <a:sym typeface="Calibri" panose="020F0502020204030204" pitchFamily="34" charset="0"/>
              </a:defRPr>
            </a:lvl1pPr>
            <a:lvl2pPr>
              <a:lnSpc>
                <a:spcPct val="100000"/>
              </a:lnSpc>
              <a:spcBef>
                <a:spcPts val="0"/>
              </a:spcBef>
              <a:spcAft>
                <a:spcPts val="0"/>
              </a:spcAft>
              <a:defRPr sz="1867">
                <a:latin typeface="Calibri" panose="020F0502020204030204" pitchFamily="34" charset="0"/>
                <a:cs typeface="Calibri" panose="020F0502020204030204" pitchFamily="34" charset="0"/>
                <a:sym typeface="Calibri" panose="020F0502020204030204" pitchFamily="34" charset="0"/>
              </a:defRPr>
            </a:lvl2pPr>
            <a:lvl3pPr>
              <a:lnSpc>
                <a:spcPct val="100000"/>
              </a:lnSpc>
              <a:spcBef>
                <a:spcPts val="0"/>
              </a:spcBef>
              <a:spcAft>
                <a:spcPts val="0"/>
              </a:spcAft>
              <a:defRPr sz="1867">
                <a:latin typeface="Calibri" panose="020F0502020204030204" pitchFamily="34" charset="0"/>
                <a:cs typeface="Calibri" panose="020F0502020204030204" pitchFamily="34" charset="0"/>
                <a:sym typeface="Calibri" panose="020F0502020204030204" pitchFamily="34" charset="0"/>
              </a:defRPr>
            </a:lvl3pPr>
            <a:lvl4pPr marL="761962" indent="-459295">
              <a:lnSpc>
                <a:spcPct val="100000"/>
              </a:lnSpc>
              <a:spcBef>
                <a:spcPts val="0"/>
              </a:spcBef>
              <a:spcAft>
                <a:spcPts val="0"/>
              </a:spcAft>
              <a:defRPr sz="1867">
                <a:latin typeface="Calibri" panose="020F0502020204030204" pitchFamily="34" charset="0"/>
                <a:cs typeface="Calibri" panose="020F0502020204030204" pitchFamily="34" charset="0"/>
                <a:sym typeface="Calibri" panose="020F0502020204030204" pitchFamily="34" charset="0"/>
              </a:defRPr>
            </a:lvl4pPr>
            <a:lvl5pPr marL="761962" indent="-459295">
              <a:lnSpc>
                <a:spcPct val="100000"/>
              </a:lnSpc>
              <a:spcBef>
                <a:spcPts val="0"/>
              </a:spcBef>
              <a:spcAft>
                <a:spcPts val="0"/>
              </a:spcAft>
              <a:defRPr sz="1867">
                <a:latin typeface="Calibri" panose="020F0502020204030204" pitchFamily="34" charset="0"/>
                <a:cs typeface="Calibri" panose="020F0502020204030204" pitchFamily="34" charset="0"/>
                <a:sym typeface="Calibri" panose="020F0502020204030204" pitchFamily="34" charset="0"/>
              </a:defRPr>
            </a:lvl5pPr>
          </a:lstStyle>
          <a:p>
            <a:pPr lvl="0"/>
            <a:r>
              <a:rPr lang="en-CA"/>
              <a:t>Edit Master text styles</a:t>
            </a:r>
          </a:p>
          <a:p>
            <a:pPr lvl="1"/>
            <a:r>
              <a:rPr lang="en-CA"/>
              <a:t>Second level</a:t>
            </a:r>
          </a:p>
          <a:p>
            <a:pPr lvl="2"/>
            <a:r>
              <a:rPr lang="en-CA"/>
              <a:t>Third level</a:t>
            </a:r>
          </a:p>
        </p:txBody>
      </p:sp>
    </p:spTree>
    <p:extLst>
      <p:ext uri="{BB962C8B-B14F-4D97-AF65-F5344CB8AC3E}">
        <p14:creationId xmlns:p14="http://schemas.microsoft.com/office/powerpoint/2010/main" val="241467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38D9-CA18-F26B-F5D4-35966FA576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1495C-C3C2-9965-2B56-9A3807D1D3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8A872-4F71-8ED3-738B-6BB447625B5F}"/>
              </a:ext>
            </a:extLst>
          </p:cNvPr>
          <p:cNvSpPr>
            <a:spLocks noGrp="1"/>
          </p:cNvSpPr>
          <p:nvPr>
            <p:ph type="dt" sz="half" idx="10"/>
          </p:nvPr>
        </p:nvSpPr>
        <p:spPr/>
        <p:txBody>
          <a:bodyPr/>
          <a:lstStyle/>
          <a:p>
            <a:fld id="{4B8EA401-F6C6-264F-903D-20726F616001}" type="datetimeFigureOut">
              <a:rPr lang="en-US" smtClean="0"/>
              <a:t>10/9/2025</a:t>
            </a:fld>
            <a:endParaRPr lang="en-US"/>
          </a:p>
        </p:txBody>
      </p:sp>
      <p:sp>
        <p:nvSpPr>
          <p:cNvPr id="5" name="Footer Placeholder 4">
            <a:extLst>
              <a:ext uri="{FF2B5EF4-FFF2-40B4-BE49-F238E27FC236}">
                <a16:creationId xmlns:a16="http://schemas.microsoft.com/office/drawing/2014/main" id="{8330591D-861C-8048-EAD8-B321B5BCBF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04219-497A-BE53-7A2B-3CBB6295D98A}"/>
              </a:ext>
            </a:extLst>
          </p:cNvPr>
          <p:cNvSpPr>
            <a:spLocks noGrp="1"/>
          </p:cNvSpPr>
          <p:nvPr>
            <p:ph type="sldNum" sz="quarter" idx="12"/>
          </p:nvPr>
        </p:nvSpPr>
        <p:spPr/>
        <p:txBody>
          <a:bodyPr/>
          <a:lstStyle/>
          <a:p>
            <a:fld id="{95F95020-0CCD-3B4A-88BC-724BA0A5E098}" type="slidenum">
              <a:rPr lang="en-US" smtClean="0"/>
              <a:t>‹#›</a:t>
            </a:fld>
            <a:endParaRPr lang="en-US"/>
          </a:p>
        </p:txBody>
      </p:sp>
    </p:spTree>
    <p:extLst>
      <p:ext uri="{BB962C8B-B14F-4D97-AF65-F5344CB8AC3E}">
        <p14:creationId xmlns:p14="http://schemas.microsoft.com/office/powerpoint/2010/main" val="137925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190" y="404813"/>
            <a:ext cx="11254823" cy="396519"/>
          </a:xfrm>
          <a:prstGeom prst="rect">
            <a:avLst/>
          </a:prstGeom>
        </p:spPr>
        <p:txBody>
          <a:bodyPr vert="horz"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29190" y="997385"/>
            <a:ext cx="10837862" cy="116018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34FFB180-9F26-B1D5-017A-E840F8A31573}"/>
              </a:ext>
            </a:extLst>
          </p:cNvPr>
          <p:cNvCxnSpPr>
            <a:cxnSpLocks/>
          </p:cNvCxnSpPr>
          <p:nvPr userDrawn="1"/>
        </p:nvCxnSpPr>
        <p:spPr>
          <a:xfrm>
            <a:off x="515938" y="6460814"/>
            <a:ext cx="11150601" cy="0"/>
          </a:xfrm>
          <a:prstGeom prst="line">
            <a:avLst/>
          </a:prstGeom>
          <a:ln w="127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0" name="Slide Number Placeholder 4">
            <a:extLst>
              <a:ext uri="{FF2B5EF4-FFF2-40B4-BE49-F238E27FC236}">
                <a16:creationId xmlns:a16="http://schemas.microsoft.com/office/drawing/2014/main" id="{EDDCAE62-1611-B6A4-9F35-8F873557323C}"/>
              </a:ext>
            </a:extLst>
          </p:cNvPr>
          <p:cNvSpPr txBox="1">
            <a:spLocks/>
          </p:cNvSpPr>
          <p:nvPr userDrawn="1"/>
        </p:nvSpPr>
        <p:spPr>
          <a:xfrm>
            <a:off x="9026018" y="64819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3757B4-9549-5B4D-BFFB-11480CC6AF88}" type="slidenum">
              <a:rPr lang="en-US" sz="800" smtClean="0">
                <a:solidFill>
                  <a:schemeClr val="tx1">
                    <a:lumMod val="65000"/>
                    <a:lumOff val="35000"/>
                  </a:schemeClr>
                </a:solidFill>
                <a:latin typeface="Andale Mono" panose="020B0509000000000004" pitchFamily="49" charset="0"/>
              </a:rPr>
              <a:pPr/>
              <a:t>‹#›</a:t>
            </a:fld>
            <a:endParaRPr lang="en-US" sz="800">
              <a:solidFill>
                <a:schemeClr val="tx1">
                  <a:lumMod val="65000"/>
                  <a:lumOff val="35000"/>
                </a:schemeClr>
              </a:solidFill>
              <a:latin typeface="Andale Mono" panose="020B0509000000000004" pitchFamily="49" charset="0"/>
            </a:endParaRPr>
          </a:p>
        </p:txBody>
      </p:sp>
      <p:sp>
        <p:nvSpPr>
          <p:cNvPr id="11" name="Footer Placeholder 4">
            <a:extLst>
              <a:ext uri="{FF2B5EF4-FFF2-40B4-BE49-F238E27FC236}">
                <a16:creationId xmlns:a16="http://schemas.microsoft.com/office/drawing/2014/main" id="{1294B529-3541-BFDD-825B-744DF966B3DB}"/>
              </a:ext>
            </a:extLst>
          </p:cNvPr>
          <p:cNvSpPr txBox="1">
            <a:spLocks/>
          </p:cNvSpPr>
          <p:nvPr userDrawn="1"/>
        </p:nvSpPr>
        <p:spPr>
          <a:xfrm>
            <a:off x="515938" y="6513045"/>
            <a:ext cx="1602794" cy="260569"/>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chemeClr val="tx1">
                    <a:lumMod val="65000"/>
                    <a:lumOff val="35000"/>
                  </a:schemeClr>
                </a:solidFill>
                <a:effectLst/>
                <a:uLnTx/>
                <a:uFillTx/>
                <a:latin typeface="Andale Mono" panose="020B0509000000000004" pitchFamily="49" charset="0"/>
                <a:ea typeface="Open Sans Light" panose="020B0606030504020204" pitchFamily="34" charset="0"/>
                <a:cs typeface="Calibri" panose="020F0502020204030204" pitchFamily="34" charset="0"/>
              </a:rPr>
              <a:t>© 2025 </a:t>
            </a:r>
            <a:r>
              <a:rPr lang="en-US" sz="800">
                <a:solidFill>
                  <a:schemeClr val="tx1">
                    <a:lumMod val="65000"/>
                    <a:lumOff val="35000"/>
                  </a:schemeClr>
                </a:solidFill>
                <a:latin typeface="Andale Mono" panose="020B0509000000000004" pitchFamily="49" charset="0"/>
              </a:rPr>
              <a:t>Electric Mind </a:t>
            </a:r>
          </a:p>
        </p:txBody>
      </p:sp>
    </p:spTree>
    <p:extLst>
      <p:ext uri="{BB962C8B-B14F-4D97-AF65-F5344CB8AC3E}">
        <p14:creationId xmlns:p14="http://schemas.microsoft.com/office/powerpoint/2010/main" val="81603128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9" r:id="rId6"/>
    <p:sldLayoutId id="2147483800" r:id="rId7"/>
    <p:sldLayoutId id="2147483816" r:id="rId8"/>
    <p:sldLayoutId id="2147483846" r:id="rId9"/>
    <p:sldLayoutId id="2147483849" r:id="rId10"/>
    <p:sldLayoutId id="2147483850" r:id="rId11"/>
    <p:sldLayoutId id="2147483851" r:id="rId12"/>
  </p:sldLayoutIdLst>
  <p:hf sldNum="0" hdr="0" dt="0"/>
  <p:txStyles>
    <p:title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4065">
          <p15:clr>
            <a:srgbClr val="F26B43"/>
          </p15:clr>
        </p15:guide>
        <p15:guide id="6" orient="horz" pos="255">
          <p15:clr>
            <a:srgbClr val="F26B43"/>
          </p15:clr>
        </p15:guide>
        <p15:guide id="7" orient="horz" pos="61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240" y="225827"/>
            <a:ext cx="1125482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15938" y="1825625"/>
            <a:ext cx="10837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BC571861-54B5-279F-05C5-665EB11EB79C}"/>
              </a:ext>
            </a:extLst>
          </p:cNvPr>
          <p:cNvCxnSpPr>
            <a:cxnSpLocks/>
          </p:cNvCxnSpPr>
          <p:nvPr userDrawn="1"/>
        </p:nvCxnSpPr>
        <p:spPr>
          <a:xfrm>
            <a:off x="421240" y="6453188"/>
            <a:ext cx="11150601" cy="0"/>
          </a:xfrm>
          <a:prstGeom prst="line">
            <a:avLst/>
          </a:prstGeom>
          <a:ln w="12700">
            <a:solidFill>
              <a:schemeClr val="tx2">
                <a:alpha val="20000"/>
              </a:schemeClr>
            </a:solidFill>
          </a:ln>
        </p:spPr>
        <p:style>
          <a:lnRef idx="2">
            <a:schemeClr val="accent1"/>
          </a:lnRef>
          <a:fillRef idx="0">
            <a:schemeClr val="accent1"/>
          </a:fillRef>
          <a:effectRef idx="1">
            <a:schemeClr val="accent1"/>
          </a:effectRef>
          <a:fontRef idx="minor">
            <a:schemeClr val="tx1"/>
          </a:fontRef>
        </p:style>
      </p:cxnSp>
      <p:sp>
        <p:nvSpPr>
          <p:cNvPr id="8" name="Footer Placeholder 4">
            <a:extLst>
              <a:ext uri="{FF2B5EF4-FFF2-40B4-BE49-F238E27FC236}">
                <a16:creationId xmlns:a16="http://schemas.microsoft.com/office/drawing/2014/main" id="{D8857478-F83A-402B-F5BD-4A72844A9026}"/>
              </a:ext>
            </a:extLst>
          </p:cNvPr>
          <p:cNvSpPr txBox="1">
            <a:spLocks/>
          </p:cNvSpPr>
          <p:nvPr userDrawn="1"/>
        </p:nvSpPr>
        <p:spPr>
          <a:xfrm>
            <a:off x="515938" y="6397432"/>
            <a:ext cx="1602794" cy="260569"/>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srgbClr val="929292"/>
                </a:solidFill>
                <a:effectLst/>
                <a:uLnTx/>
                <a:uFillTx/>
                <a:latin typeface="Andale Mono" panose="020B0509000000000004" pitchFamily="49" charset="0"/>
                <a:ea typeface="Open Sans" panose="020B0606030504020204" pitchFamily="34" charset="0"/>
                <a:cs typeface="Calibri" panose="020F0502020204030204" pitchFamily="34" charset="0"/>
              </a:rPr>
              <a:t>© 2025 </a:t>
            </a:r>
            <a:r>
              <a:rPr lang="en-US" sz="900">
                <a:solidFill>
                  <a:schemeClr val="bg1">
                    <a:lumMod val="50000"/>
                  </a:schemeClr>
                </a:solidFill>
                <a:latin typeface="Andale Mono" panose="020B0509000000000004" pitchFamily="49" charset="0"/>
              </a:rPr>
              <a:t>Electric Mind </a:t>
            </a:r>
          </a:p>
        </p:txBody>
      </p:sp>
    </p:spTree>
    <p:extLst>
      <p:ext uri="{BB962C8B-B14F-4D97-AF65-F5344CB8AC3E}">
        <p14:creationId xmlns:p14="http://schemas.microsoft.com/office/powerpoint/2010/main" val="264376735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Lst>
  <p:hf sldNum="0" hdr="0" dt="0"/>
  <p:txStyles>
    <p:title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4065">
          <p15:clr>
            <a:srgbClr val="F26B43"/>
          </p15:clr>
        </p15:guide>
        <p15:guide id="6" orient="horz" pos="255">
          <p15:clr>
            <a:srgbClr val="F26B43"/>
          </p15:clr>
        </p15:guide>
        <p15:guide id="7" orient="horz" pos="61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E7706E-583B-ADDD-43B1-4CFE492C1B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FAF8B3-693A-4F07-7ED9-B2A21BB91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3EF29-4EB7-7DFC-5E9A-8BF13A698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8EA401-F6C6-264F-903D-20726F616001}" type="datetimeFigureOut">
              <a:rPr lang="en-US" smtClean="0"/>
              <a:t>10/9/2025</a:t>
            </a:fld>
            <a:endParaRPr lang="en-US"/>
          </a:p>
        </p:txBody>
      </p:sp>
      <p:sp>
        <p:nvSpPr>
          <p:cNvPr id="5" name="Footer Placeholder 4">
            <a:extLst>
              <a:ext uri="{FF2B5EF4-FFF2-40B4-BE49-F238E27FC236}">
                <a16:creationId xmlns:a16="http://schemas.microsoft.com/office/drawing/2014/main" id="{61EA144A-1AD0-0922-9758-442116CD48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65DDE5A-08A5-E8DF-F36A-551C6CC9B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F95020-0CCD-3B4A-88BC-724BA0A5E098}" type="slidenum">
              <a:rPr lang="en-US" smtClean="0"/>
              <a:t>‹#›</a:t>
            </a:fld>
            <a:endParaRPr lang="en-US"/>
          </a:p>
        </p:txBody>
      </p:sp>
    </p:spTree>
    <p:extLst>
      <p:ext uri="{BB962C8B-B14F-4D97-AF65-F5344CB8AC3E}">
        <p14:creationId xmlns:p14="http://schemas.microsoft.com/office/powerpoint/2010/main" val="3621858065"/>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5" r:id="rId12"/>
    <p:sldLayoutId id="2147483847" r:id="rId13"/>
    <p:sldLayoutId id="2147483848" r:id="rId14"/>
    <p:sldLayoutId id="214748385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jpe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notesSlide" Target="../notesSlides/notesSlide10.xml"/><Relationship Id="rId7" Type="http://schemas.openxmlformats.org/officeDocument/2006/relationships/image" Target="../media/image80.png"/><Relationship Id="rId12" Type="http://schemas.openxmlformats.org/officeDocument/2006/relationships/image" Target="../media/image85.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1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90.png"/><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26.png"/><Relationship Id="rId7" Type="http://schemas.openxmlformats.org/officeDocument/2006/relationships/image" Target="../media/image94.png"/><Relationship Id="rId2" Type="http://schemas.openxmlformats.org/officeDocument/2006/relationships/slideLayout" Target="../slideLayouts/slideLayout9.xml"/><Relationship Id="rId1" Type="http://schemas.openxmlformats.org/officeDocument/2006/relationships/themeOverride" Target="../theme/themeOverride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png"/></Relationships>
</file>

<file path=ppt/slides/_rels/slide17.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18/10/relationships/comments" Target="../comments/modernComment_102_C56463F2.xml"/><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0.svg"/><Relationship Id="rId3" Type="http://schemas.openxmlformats.org/officeDocument/2006/relationships/image" Target="../media/image42.png"/><Relationship Id="rId7" Type="http://schemas.openxmlformats.org/officeDocument/2006/relationships/image" Target="../media/image45.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notesSlide" Target="../notesSlides/notesSlide6.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svg"/><Relationship Id="rId5" Type="http://schemas.openxmlformats.org/officeDocument/2006/relationships/image" Target="../media/image43.png"/><Relationship Id="rId15" Type="http://schemas.openxmlformats.org/officeDocument/2006/relationships/image" Target="../media/image52.svg"/><Relationship Id="rId10" Type="http://schemas.openxmlformats.org/officeDocument/2006/relationships/image" Target="../media/image47.png"/><Relationship Id="rId4" Type="http://schemas.microsoft.com/office/2007/relationships/hdphoto" Target="../media/hdphoto1.wdp"/><Relationship Id="rId9" Type="http://schemas.openxmlformats.org/officeDocument/2006/relationships/image" Target="../media/image46.sv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jpe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EFBC09-7253-5129-88E9-096D867F96C7}"/>
              </a:ext>
            </a:extLst>
          </p:cNvPr>
          <p:cNvSpPr/>
          <p:nvPr/>
        </p:nvSpPr>
        <p:spPr>
          <a:xfrm>
            <a:off x="7536192" y="549276"/>
            <a:ext cx="4320846" cy="575945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cxnSp>
        <p:nvCxnSpPr>
          <p:cNvPr id="10" name="Straight Connector 9">
            <a:extLst>
              <a:ext uri="{FF2B5EF4-FFF2-40B4-BE49-F238E27FC236}">
                <a16:creationId xmlns:a16="http://schemas.microsoft.com/office/drawing/2014/main" id="{9449CBE5-63CC-7FAF-596B-DAB9586C66D5}"/>
              </a:ext>
            </a:extLst>
          </p:cNvPr>
          <p:cNvCxnSpPr>
            <a:cxnSpLocks/>
          </p:cNvCxnSpPr>
          <p:nvPr/>
        </p:nvCxnSpPr>
        <p:spPr>
          <a:xfrm flipV="1">
            <a:off x="334963" y="549274"/>
            <a:ext cx="6841181" cy="1"/>
          </a:xfrm>
          <a:prstGeom prst="line">
            <a:avLst/>
          </a:prstGeom>
          <a:ln w="12700">
            <a:solidFill>
              <a:schemeClr val="accent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1ADFF05-2CAD-9CF0-9740-1B8659CC9D53}"/>
              </a:ext>
            </a:extLst>
          </p:cNvPr>
          <p:cNvCxnSpPr>
            <a:cxnSpLocks/>
          </p:cNvCxnSpPr>
          <p:nvPr/>
        </p:nvCxnSpPr>
        <p:spPr>
          <a:xfrm>
            <a:off x="334963" y="6308725"/>
            <a:ext cx="6841181" cy="1"/>
          </a:xfrm>
          <a:prstGeom prst="line">
            <a:avLst/>
          </a:prstGeom>
          <a:ln w="12700">
            <a:solidFill>
              <a:schemeClr val="accent2">
                <a:lumMod val="90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251FDF2-5A6C-8AC0-C4E6-C4DC09493EA0}"/>
              </a:ext>
            </a:extLst>
          </p:cNvPr>
          <p:cNvSpPr txBox="1"/>
          <p:nvPr/>
        </p:nvSpPr>
        <p:spPr>
          <a:xfrm>
            <a:off x="334962" y="1268712"/>
            <a:ext cx="6125911" cy="3088538"/>
          </a:xfrm>
          <a:prstGeom prst="rect">
            <a:avLst/>
          </a:prstGeom>
          <a:noFill/>
        </p:spPr>
        <p:txBody>
          <a:bodyPr wrap="square" lIns="0" tIns="0" rIns="0" bIns="0" rtlCol="0">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en-CA" sz="6000" b="0" i="0" u="none" strike="noStrike" kern="1200" cap="none" spc="-300" normalizeH="0" baseline="0" noProof="0">
                <a:ln>
                  <a:noFill/>
                </a:ln>
                <a:solidFill>
                  <a:srgbClr val="000000"/>
                </a:solidFill>
                <a:effectLst/>
                <a:uLnTx/>
                <a:uFillTx/>
                <a:latin typeface="FT System Blank Medium" pitchFamily="2" charset="77"/>
                <a:ea typeface="+mn-ea"/>
                <a:cs typeface="+mn-cs"/>
              </a:rPr>
              <a:t>AI Readiness</a:t>
            </a:r>
          </a:p>
          <a:p>
            <a:pPr marL="0" marR="0" lvl="0" indent="0" algn="l" defTabSz="914400" rtl="0" eaLnBrk="1" fontAlgn="auto" latinLnBrk="0" hangingPunct="1">
              <a:lnSpc>
                <a:spcPts val="6000"/>
              </a:lnSpc>
              <a:spcBef>
                <a:spcPts val="0"/>
              </a:spcBef>
              <a:spcAft>
                <a:spcPts val="0"/>
              </a:spcAft>
              <a:buClrTx/>
              <a:buSzTx/>
              <a:buFontTx/>
              <a:buNone/>
              <a:tabLst/>
              <a:defRPr/>
            </a:pPr>
            <a:r>
              <a:rPr lang="en-CA" sz="6000" spc="-300">
                <a:solidFill>
                  <a:srgbClr val="000000"/>
                </a:solidFill>
                <a:latin typeface="FT System Blank Medium" pitchFamily="2" charset="77"/>
              </a:rPr>
              <a:t>Assessment Proposal</a:t>
            </a:r>
          </a:p>
          <a:p>
            <a:pPr marL="0" marR="0" lvl="0" indent="0" algn="l" defTabSz="914400" rtl="0" eaLnBrk="1" fontAlgn="auto" latinLnBrk="0" hangingPunct="1">
              <a:lnSpc>
                <a:spcPts val="6000"/>
              </a:lnSpc>
              <a:spcBef>
                <a:spcPts val="0"/>
              </a:spcBef>
              <a:spcAft>
                <a:spcPts val="0"/>
              </a:spcAft>
              <a:buClrTx/>
              <a:buSzTx/>
              <a:buFontTx/>
              <a:buNone/>
              <a:tabLst/>
              <a:defRPr/>
            </a:pPr>
            <a:endParaRPr kumimoji="0" lang="en-CA" sz="6000" b="0" i="0" u="none" strike="noStrike" kern="1200" cap="none" spc="-300" normalizeH="0" baseline="0" noProof="0">
              <a:ln>
                <a:noFill/>
              </a:ln>
              <a:solidFill>
                <a:srgbClr val="000000"/>
              </a:solidFill>
              <a:effectLst/>
              <a:uLnTx/>
              <a:uFillTx/>
              <a:latin typeface="FT System Blank Medium" pitchFamily="2" charset="77"/>
              <a:ea typeface="+mn-ea"/>
              <a:cs typeface="+mn-cs"/>
            </a:endParaRPr>
          </a:p>
          <a:p>
            <a:pPr marL="0" marR="0" lvl="0" indent="0" algn="l" defTabSz="914400" rtl="0" eaLnBrk="1" fontAlgn="auto" latinLnBrk="0" hangingPunct="1">
              <a:lnSpc>
                <a:spcPts val="6000"/>
              </a:lnSpc>
              <a:spcBef>
                <a:spcPts val="0"/>
              </a:spcBef>
              <a:spcAft>
                <a:spcPts val="0"/>
              </a:spcAft>
              <a:buClrTx/>
              <a:buSzTx/>
              <a:buFontTx/>
              <a:buNone/>
              <a:tabLst/>
              <a:defRPr/>
            </a:pPr>
            <a:r>
              <a:rPr lang="en-CA" sz="3000" spc="-300">
                <a:solidFill>
                  <a:srgbClr val="FF0000"/>
                </a:solidFill>
                <a:latin typeface="FT System Blank Medium" pitchFamily="2" charset="77"/>
              </a:rPr>
              <a:t>Preliminary Draft: Oct 6, 2025</a:t>
            </a:r>
            <a:endParaRPr kumimoji="0" lang="en-CA" sz="3000" b="0" i="0" u="none" strike="noStrike" kern="1200" cap="none" spc="-300" normalizeH="0" baseline="0" noProof="0">
              <a:ln>
                <a:noFill/>
              </a:ln>
              <a:solidFill>
                <a:srgbClr val="FF0000"/>
              </a:solidFill>
              <a:effectLst/>
              <a:uLnTx/>
              <a:uFillTx/>
              <a:latin typeface="FT System Blank Medium" pitchFamily="2" charset="77"/>
              <a:ea typeface="+mn-ea"/>
              <a:cs typeface="+mn-cs"/>
            </a:endParaRPr>
          </a:p>
        </p:txBody>
      </p:sp>
      <p:pic>
        <p:nvPicPr>
          <p:cNvPr id="16" name="Picture 15" descr="A black background with a black square&#10;&#10;AI-generated content may be incorrect.">
            <a:extLst>
              <a:ext uri="{FF2B5EF4-FFF2-40B4-BE49-F238E27FC236}">
                <a16:creationId xmlns:a16="http://schemas.microsoft.com/office/drawing/2014/main" id="{B3F58483-43F3-BC3E-E15A-E9316C5BE2F4}"/>
              </a:ext>
            </a:extLst>
          </p:cNvPr>
          <p:cNvPicPr>
            <a:picLocks noChangeAspect="1"/>
          </p:cNvPicPr>
          <p:nvPr/>
        </p:nvPicPr>
        <p:blipFill>
          <a:blip r:embed="rId3"/>
          <a:stretch>
            <a:fillRect/>
          </a:stretch>
        </p:blipFill>
        <p:spPr>
          <a:xfrm>
            <a:off x="374642" y="5210012"/>
            <a:ext cx="2861063" cy="379276"/>
          </a:xfrm>
          <a:prstGeom prst="rect">
            <a:avLst/>
          </a:prstGeom>
        </p:spPr>
      </p:pic>
    </p:spTree>
    <p:extLst>
      <p:ext uri="{BB962C8B-B14F-4D97-AF65-F5344CB8AC3E}">
        <p14:creationId xmlns:p14="http://schemas.microsoft.com/office/powerpoint/2010/main" val="21103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4817D63-663F-5C86-7604-7A25ED13962D}"/>
              </a:ext>
            </a:extLst>
          </p:cNvPr>
          <p:cNvSpPr>
            <a:spLocks noGrp="1"/>
          </p:cNvSpPr>
          <p:nvPr>
            <p:ph type="ftr" sz="quarter" idx="11"/>
          </p:nvPr>
        </p:nvSpPr>
        <p:spPr>
          <a:xfrm flipH="1">
            <a:off x="13174337" y="289193"/>
            <a:ext cx="5288096" cy="798722"/>
          </a:xfrm>
        </p:spPr>
        <p:txBody>
          <a:bodyPr lIns="91440" tIns="45720" rIns="91440" bIns="45720" anchor="t"/>
          <a:lstStyle/>
          <a:p>
            <a:r>
              <a:rPr lang="en-CA"/>
              <a:t>CIO:  What is the strategy to generate workforce productivity from AI?</a:t>
            </a:r>
          </a:p>
        </p:txBody>
      </p:sp>
      <p:sp>
        <p:nvSpPr>
          <p:cNvPr id="6" name="TextBox 5">
            <a:extLst>
              <a:ext uri="{FF2B5EF4-FFF2-40B4-BE49-F238E27FC236}">
                <a16:creationId xmlns:a16="http://schemas.microsoft.com/office/drawing/2014/main" id="{10DF76B1-7472-1DF0-5302-E62125AF8E56}"/>
              </a:ext>
            </a:extLst>
          </p:cNvPr>
          <p:cNvSpPr txBox="1"/>
          <p:nvPr/>
        </p:nvSpPr>
        <p:spPr>
          <a:xfrm>
            <a:off x="12794255" y="1557051"/>
            <a:ext cx="438654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a:t>What are the dimensions of a strategy to realize an "AI-Ready" organization?</a:t>
            </a:r>
          </a:p>
          <a:p>
            <a:pPr marL="285750" indent="-285750">
              <a:buFont typeface="Calibri"/>
              <a:buChar char="-"/>
            </a:pPr>
            <a:r>
              <a:rPr lang="en-CA"/>
              <a:t>Purpose and Strategy Alignment</a:t>
            </a:r>
          </a:p>
          <a:p>
            <a:pPr marL="285750" indent="-285750">
              <a:buFont typeface="Calibri"/>
              <a:buChar char="-"/>
            </a:pPr>
            <a:r>
              <a:rPr lang="en-CA"/>
              <a:t>Process and Workflow Re-design</a:t>
            </a:r>
          </a:p>
          <a:p>
            <a:pPr marL="285750" indent="-285750">
              <a:buFont typeface="Calibri"/>
              <a:buChar char="-"/>
            </a:pPr>
            <a:r>
              <a:rPr lang="en-CA"/>
              <a:t>Capability Development</a:t>
            </a:r>
          </a:p>
          <a:p>
            <a:pPr marL="285750" indent="-285750">
              <a:buFont typeface="Calibri"/>
              <a:buChar char="-"/>
            </a:pPr>
            <a:r>
              <a:rPr lang="en-CA"/>
              <a:t>Management systems and leadership behaviours</a:t>
            </a:r>
          </a:p>
          <a:p>
            <a:pPr marL="285750" indent="-285750">
              <a:buFont typeface="Calibri"/>
              <a:buChar char="-"/>
            </a:pPr>
            <a:r>
              <a:rPr lang="en-CA"/>
              <a:t>Mindset and cultural transformation</a:t>
            </a:r>
          </a:p>
          <a:p>
            <a:pPr marL="285750" indent="-285750">
              <a:buFont typeface="Calibri"/>
              <a:buChar char="-"/>
            </a:pPr>
            <a:r>
              <a:rPr lang="en-CA"/>
              <a:t>Measurement and continuous improvement</a:t>
            </a:r>
          </a:p>
        </p:txBody>
      </p:sp>
      <p:sp>
        <p:nvSpPr>
          <p:cNvPr id="4" name="Footer Placeholder 1">
            <a:extLst>
              <a:ext uri="{FF2B5EF4-FFF2-40B4-BE49-F238E27FC236}">
                <a16:creationId xmlns:a16="http://schemas.microsoft.com/office/drawing/2014/main" id="{DB32B280-714D-A2D0-CC0B-823F0BE3EC7A}"/>
              </a:ext>
            </a:extLst>
          </p:cNvPr>
          <p:cNvSpPr txBox="1">
            <a:spLocks/>
          </p:cNvSpPr>
          <p:nvPr/>
        </p:nvSpPr>
        <p:spPr>
          <a:xfrm flipH="1">
            <a:off x="12794255" y="5009003"/>
            <a:ext cx="9791240" cy="798722"/>
          </a:xfr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A"/>
              <a:t>What does a "ready" organization look like?</a:t>
            </a:r>
          </a:p>
          <a:p>
            <a:pPr marL="285750" indent="-285750">
              <a:buFont typeface="Calibri,Sans-Serif"/>
              <a:buChar char="-"/>
            </a:pPr>
            <a:r>
              <a:rPr lang="en-CA"/>
              <a:t>Technical Infrastructure</a:t>
            </a:r>
            <a:endParaRPr lang="en-US"/>
          </a:p>
          <a:p>
            <a:pPr marL="742950" lvl="1" indent="-285750">
              <a:buFont typeface="Courier New,monospace"/>
              <a:buChar char="o"/>
            </a:pPr>
            <a:r>
              <a:rPr lang="en-CA"/>
              <a:t>robust data architecture</a:t>
            </a:r>
            <a:endParaRPr lang="en-US"/>
          </a:p>
          <a:p>
            <a:pPr marL="742950" lvl="1" indent="-285750">
              <a:buFont typeface="Courier New,monospace"/>
              <a:buChar char="o"/>
            </a:pPr>
            <a:r>
              <a:rPr lang="en-CA"/>
              <a:t>Modular AI platforms</a:t>
            </a:r>
            <a:endParaRPr lang="en-US"/>
          </a:p>
          <a:p>
            <a:pPr marL="742950" lvl="1" indent="-285750">
              <a:buFont typeface="Courier New,monospace"/>
              <a:buChar char="o"/>
            </a:pPr>
            <a:r>
              <a:rPr lang="en-CA"/>
              <a:t>Human in the loop systems</a:t>
            </a:r>
            <a:endParaRPr lang="en-US"/>
          </a:p>
          <a:p>
            <a:pPr marL="285750" indent="-285750">
              <a:buFont typeface="Calibri,Sans-Serif"/>
              <a:buChar char="-"/>
            </a:pPr>
            <a:r>
              <a:rPr lang="en-CA"/>
              <a:t>Organizational Capabilities</a:t>
            </a:r>
            <a:endParaRPr lang="en-US"/>
          </a:p>
          <a:p>
            <a:pPr marL="742950" lvl="1" indent="-285750">
              <a:buFont typeface="Courier New,monospace"/>
              <a:buChar char="o"/>
            </a:pPr>
            <a:r>
              <a:rPr lang="en-CA"/>
              <a:t>Cross-functional teaming</a:t>
            </a:r>
            <a:endParaRPr lang="en-US"/>
          </a:p>
          <a:p>
            <a:pPr marL="1200150" lvl="2" indent="-285750">
              <a:buFont typeface="Wingdings"/>
              <a:buChar char="§"/>
            </a:pPr>
            <a:r>
              <a:rPr lang="en-CA"/>
              <a:t>End-to-end teaming readiness  (experience with this)</a:t>
            </a:r>
          </a:p>
          <a:p>
            <a:pPr marL="742950" lvl="1" indent="-285750">
              <a:buFont typeface="Courier New,monospace"/>
              <a:buChar char="o"/>
            </a:pPr>
            <a:r>
              <a:rPr lang="en-CA"/>
              <a:t>Change management excellence</a:t>
            </a:r>
            <a:endParaRPr lang="en-US"/>
          </a:p>
          <a:p>
            <a:pPr marL="1200150" lvl="2" indent="-285750">
              <a:buFont typeface="Wingdings"/>
              <a:buChar char="§"/>
            </a:pPr>
            <a:r>
              <a:rPr lang="en-CA"/>
              <a:t>Service Design</a:t>
            </a:r>
          </a:p>
          <a:p>
            <a:pPr marL="742950" lvl="1" indent="-285750">
              <a:buFont typeface="Courier New,monospace"/>
              <a:buChar char="o"/>
            </a:pPr>
            <a:r>
              <a:rPr lang="en-CA"/>
              <a:t>Learning culture</a:t>
            </a:r>
            <a:endParaRPr lang="en-US"/>
          </a:p>
          <a:p>
            <a:pPr marL="1200150" lvl="2" indent="-285750">
              <a:buFont typeface="Wingdings"/>
              <a:buChar char="§"/>
            </a:pPr>
            <a:r>
              <a:rPr lang="en-CA"/>
              <a:t>Service Design</a:t>
            </a:r>
          </a:p>
          <a:p>
            <a:pPr marL="742950" lvl="1" indent="-285750">
              <a:buFont typeface="Courier New,monospace"/>
              <a:buChar char="o"/>
            </a:pPr>
            <a:r>
              <a:rPr lang="en-CA"/>
              <a:t>Customer intimacy</a:t>
            </a:r>
            <a:endParaRPr lang="en-US"/>
          </a:p>
          <a:p>
            <a:pPr marL="285750" indent="-285750">
              <a:buFont typeface="Calibri,Sans-Serif"/>
              <a:buChar char="-"/>
            </a:pPr>
            <a:r>
              <a:rPr lang="en-CA"/>
              <a:t>Leadership and Governance</a:t>
            </a:r>
            <a:endParaRPr lang="en-US"/>
          </a:p>
          <a:p>
            <a:pPr marL="742950" lvl="1" indent="-285750">
              <a:buFont typeface="Courier New,monospace"/>
              <a:buChar char="o"/>
            </a:pPr>
            <a:r>
              <a:rPr lang="en-CA"/>
              <a:t>Strategic alignment</a:t>
            </a:r>
            <a:endParaRPr lang="en-US"/>
          </a:p>
          <a:p>
            <a:pPr marL="742950" lvl="1" indent="-285750">
              <a:buFont typeface="Courier New,monospace"/>
              <a:buChar char="o"/>
            </a:pPr>
            <a:r>
              <a:rPr lang="en-CA"/>
              <a:t>Ethical frameworks</a:t>
            </a:r>
            <a:endParaRPr lang="en-US"/>
          </a:p>
          <a:p>
            <a:pPr marL="742950" lvl="1" indent="-285750">
              <a:buFont typeface="Courier New,monospace"/>
              <a:buChar char="o"/>
            </a:pPr>
            <a:r>
              <a:rPr lang="en-CA"/>
              <a:t>Investment in people</a:t>
            </a:r>
            <a:endParaRPr lang="en-US"/>
          </a:p>
          <a:p>
            <a:pPr marL="285750" indent="-285750">
              <a:buFont typeface="Calibri"/>
              <a:buChar char="-"/>
            </a:pPr>
            <a:r>
              <a:rPr lang="en-CA"/>
              <a:t>Reinvention readiness</a:t>
            </a:r>
          </a:p>
          <a:p>
            <a:pPr marL="285750" indent="-285750">
              <a:buFont typeface="Calibri"/>
              <a:buChar char="-"/>
            </a:pPr>
            <a:endParaRPr lang="en-CA"/>
          </a:p>
          <a:p>
            <a:endParaRPr lang="en-CA"/>
          </a:p>
          <a:p>
            <a:endParaRPr lang="en-CA"/>
          </a:p>
          <a:p>
            <a:endParaRPr lang="en-CA"/>
          </a:p>
          <a:p>
            <a:endParaRPr lang="en-CA"/>
          </a:p>
          <a:p>
            <a:endParaRPr lang="en-CA"/>
          </a:p>
        </p:txBody>
      </p:sp>
      <p:sp>
        <p:nvSpPr>
          <p:cNvPr id="7" name="Title 1">
            <a:extLst>
              <a:ext uri="{FF2B5EF4-FFF2-40B4-BE49-F238E27FC236}">
                <a16:creationId xmlns:a16="http://schemas.microsoft.com/office/drawing/2014/main" id="{130BA4CD-8891-4B10-AD0C-65AC8CE184BA}"/>
              </a:ext>
            </a:extLst>
          </p:cNvPr>
          <p:cNvSpPr txBox="1">
            <a:spLocks/>
          </p:cNvSpPr>
          <p:nvPr/>
        </p:nvSpPr>
        <p:spPr>
          <a:xfrm>
            <a:off x="486060" y="279237"/>
            <a:ext cx="11452901"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a:lstStyle>
          <a:p>
            <a:pPr>
              <a:defRPr/>
            </a:pPr>
            <a:r>
              <a:rPr lang="en-US">
                <a:solidFill>
                  <a:srgbClr val="000000"/>
                </a:solidFill>
                <a:latin typeface="Avenir Medium"/>
              </a:rPr>
              <a:t>We will start by assessing your AI Workforce Readiness across these Key Dimensions</a:t>
            </a:r>
            <a:endParaRPr lang="en-US">
              <a:ea typeface="+mj-ea"/>
              <a:cs typeface="+mj-cs"/>
            </a:endParaRPr>
          </a:p>
        </p:txBody>
      </p:sp>
      <p:graphicFrame>
        <p:nvGraphicFramePr>
          <p:cNvPr id="9" name="Table 8">
            <a:extLst>
              <a:ext uri="{FF2B5EF4-FFF2-40B4-BE49-F238E27FC236}">
                <a16:creationId xmlns:a16="http://schemas.microsoft.com/office/drawing/2014/main" id="{858BA3DD-A7E0-4457-5762-5BE5329062C8}"/>
              </a:ext>
            </a:extLst>
          </p:cNvPr>
          <p:cNvGraphicFramePr>
            <a:graphicFrameLocks/>
          </p:cNvGraphicFramePr>
          <p:nvPr>
            <p:extLst>
              <p:ext uri="{D42A27DB-BD31-4B8C-83A1-F6EECF244321}">
                <p14:modId xmlns:p14="http://schemas.microsoft.com/office/powerpoint/2010/main" val="1865481942"/>
              </p:ext>
            </p:extLst>
          </p:nvPr>
        </p:nvGraphicFramePr>
        <p:xfrm>
          <a:off x="672854" y="983105"/>
          <a:ext cx="10501686" cy="487680"/>
        </p:xfrm>
        <a:graphic>
          <a:graphicData uri="http://schemas.openxmlformats.org/drawingml/2006/table">
            <a:tbl>
              <a:tblPr firstRow="1" bandRow="1">
                <a:tableStyleId>{5C22544A-7EE6-4342-B048-85BDC9FD1C3A}</a:tableStyleId>
              </a:tblPr>
              <a:tblGrid>
                <a:gridCol w="10501686">
                  <a:extLst>
                    <a:ext uri="{9D8B030D-6E8A-4147-A177-3AD203B41FA5}">
                      <a16:colId xmlns:a16="http://schemas.microsoft.com/office/drawing/2014/main" val="1570337348"/>
                    </a:ext>
                  </a:extLst>
                </a:gridCol>
              </a:tblGrid>
              <a:tr h="302663">
                <a:tc>
                  <a:txBody>
                    <a:bodyPr/>
                    <a:lstStyle/>
                    <a:p>
                      <a:pPr lvl="0">
                        <a:buNone/>
                      </a:pPr>
                      <a:r>
                        <a:rPr lang="en-US" sz="1600" b="0" i="0" kern="1200">
                          <a:ln>
                            <a:noFill/>
                          </a:ln>
                          <a:solidFill>
                            <a:schemeClr val="tx1"/>
                          </a:solidFill>
                          <a:latin typeface="+mn-lt"/>
                          <a:ea typeface="+mn-ea"/>
                          <a:cs typeface="+mn-cs"/>
                        </a:rPr>
                        <a:t>We will assess the bank's Canadian retail business across </a:t>
                      </a:r>
                      <a:r>
                        <a:rPr lang="en-US" sz="1600" b="1" i="0" kern="1200">
                          <a:ln>
                            <a:noFill/>
                          </a:ln>
                          <a:solidFill>
                            <a:schemeClr val="tx1"/>
                          </a:solidFill>
                          <a:latin typeface="+mn-lt"/>
                          <a:ea typeface="+mn-ea"/>
                          <a:cs typeface="+mn-cs"/>
                        </a:rPr>
                        <a:t>six critical dimensions </a:t>
                      </a:r>
                      <a:r>
                        <a:rPr lang="en-US" sz="1600" b="0" i="0" kern="1200">
                          <a:ln>
                            <a:noFill/>
                          </a:ln>
                          <a:solidFill>
                            <a:schemeClr val="tx1"/>
                          </a:solidFill>
                          <a:latin typeface="+mn-lt"/>
                          <a:ea typeface="+mn-ea"/>
                          <a:cs typeface="+mn-cs"/>
                        </a:rPr>
                        <a:t>of organizational readiness for AI workforce productivity improvement, enabling the creation of a comprehensive strategy.</a:t>
                      </a:r>
                    </a:p>
                  </a:txBody>
                  <a:tcPr marL="216000" marR="90000" marT="0" marB="0" anchor="ctr">
                    <a:lnL w="38100"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2046465"/>
                  </a:ext>
                </a:extLst>
              </a:tr>
            </a:tbl>
          </a:graphicData>
        </a:graphic>
      </p:graphicFrame>
      <p:sp>
        <p:nvSpPr>
          <p:cNvPr id="10" name="Rectangle 9">
            <a:extLst>
              <a:ext uri="{FF2B5EF4-FFF2-40B4-BE49-F238E27FC236}">
                <a16:creationId xmlns:a16="http://schemas.microsoft.com/office/drawing/2014/main" id="{BEAD8ADF-E01D-FDD4-AD4E-F46344E65932}"/>
              </a:ext>
            </a:extLst>
          </p:cNvPr>
          <p:cNvSpPr/>
          <p:nvPr/>
        </p:nvSpPr>
        <p:spPr>
          <a:xfrm>
            <a:off x="8025122" y="1762518"/>
            <a:ext cx="3452309" cy="642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Data &amp; Technology Infrastructure</a:t>
            </a:r>
            <a:endParaRPr lang="en-US"/>
          </a:p>
        </p:txBody>
      </p:sp>
      <p:sp>
        <p:nvSpPr>
          <p:cNvPr id="11" name="Rectangle 10">
            <a:extLst>
              <a:ext uri="{FF2B5EF4-FFF2-40B4-BE49-F238E27FC236}">
                <a16:creationId xmlns:a16="http://schemas.microsoft.com/office/drawing/2014/main" id="{64B3D171-B83B-D04B-6582-518925DDBE7F}"/>
              </a:ext>
            </a:extLst>
          </p:cNvPr>
          <p:cNvSpPr/>
          <p:nvPr/>
        </p:nvSpPr>
        <p:spPr>
          <a:xfrm>
            <a:off x="4334472" y="1762518"/>
            <a:ext cx="3452309" cy="642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Operating Model Orientation</a:t>
            </a:r>
            <a:endParaRPr lang="en-US"/>
          </a:p>
        </p:txBody>
      </p:sp>
      <p:sp>
        <p:nvSpPr>
          <p:cNvPr id="12" name="Rectangle 11">
            <a:extLst>
              <a:ext uri="{FF2B5EF4-FFF2-40B4-BE49-F238E27FC236}">
                <a16:creationId xmlns:a16="http://schemas.microsoft.com/office/drawing/2014/main" id="{623C9F00-B03F-A860-5121-F17FF0734797}"/>
              </a:ext>
            </a:extLst>
          </p:cNvPr>
          <p:cNvSpPr/>
          <p:nvPr/>
        </p:nvSpPr>
        <p:spPr>
          <a:xfrm>
            <a:off x="671364" y="1771699"/>
            <a:ext cx="3452309" cy="642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Strategic Alignment &amp; Leadership</a:t>
            </a:r>
            <a:endParaRPr lang="en-US"/>
          </a:p>
        </p:txBody>
      </p:sp>
      <p:sp>
        <p:nvSpPr>
          <p:cNvPr id="19" name="Rectangle 18">
            <a:extLst>
              <a:ext uri="{FF2B5EF4-FFF2-40B4-BE49-F238E27FC236}">
                <a16:creationId xmlns:a16="http://schemas.microsoft.com/office/drawing/2014/main" id="{FD04656A-1B99-2870-C8A3-80DA10C81726}"/>
              </a:ext>
            </a:extLst>
          </p:cNvPr>
          <p:cNvSpPr/>
          <p:nvPr/>
        </p:nvSpPr>
        <p:spPr>
          <a:xfrm>
            <a:off x="8029712" y="4094422"/>
            <a:ext cx="3452309" cy="642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Culture &amp; Change Management </a:t>
            </a:r>
            <a:endParaRPr lang="en-US"/>
          </a:p>
        </p:txBody>
      </p:sp>
      <p:sp>
        <p:nvSpPr>
          <p:cNvPr id="20" name="Rectangle 19">
            <a:extLst>
              <a:ext uri="{FF2B5EF4-FFF2-40B4-BE49-F238E27FC236}">
                <a16:creationId xmlns:a16="http://schemas.microsoft.com/office/drawing/2014/main" id="{80D8697C-FFB9-7F8E-90C3-9E940FB6F1BA}"/>
              </a:ext>
            </a:extLst>
          </p:cNvPr>
          <p:cNvSpPr/>
          <p:nvPr/>
        </p:nvSpPr>
        <p:spPr>
          <a:xfrm>
            <a:off x="4339062" y="4094422"/>
            <a:ext cx="3452309" cy="642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Governance, Risk &amp; Ethics</a:t>
            </a:r>
            <a:endParaRPr lang="en-US"/>
          </a:p>
        </p:txBody>
      </p:sp>
      <p:sp>
        <p:nvSpPr>
          <p:cNvPr id="21" name="Rectangle 20">
            <a:extLst>
              <a:ext uri="{FF2B5EF4-FFF2-40B4-BE49-F238E27FC236}">
                <a16:creationId xmlns:a16="http://schemas.microsoft.com/office/drawing/2014/main" id="{BA2B552F-21FB-76DE-FC3F-B16C454FF336}"/>
              </a:ext>
            </a:extLst>
          </p:cNvPr>
          <p:cNvSpPr/>
          <p:nvPr/>
        </p:nvSpPr>
        <p:spPr>
          <a:xfrm>
            <a:off x="671364" y="4080651"/>
            <a:ext cx="3452309" cy="642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Talent &amp; Skills Readiness</a:t>
            </a:r>
            <a:endParaRPr lang="en-US"/>
          </a:p>
        </p:txBody>
      </p:sp>
      <p:sp>
        <p:nvSpPr>
          <p:cNvPr id="23" name="TextBox 22">
            <a:extLst>
              <a:ext uri="{FF2B5EF4-FFF2-40B4-BE49-F238E27FC236}">
                <a16:creationId xmlns:a16="http://schemas.microsoft.com/office/drawing/2014/main" id="{EB18B41A-C0CC-2424-4A73-D6CA76E31779}"/>
              </a:ext>
            </a:extLst>
          </p:cNvPr>
          <p:cNvSpPr txBox="1"/>
          <p:nvPr/>
        </p:nvSpPr>
        <p:spPr>
          <a:xfrm>
            <a:off x="688464" y="2402290"/>
            <a:ext cx="34501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Clear, value-linked AI agenda with executive ownership and funding; explicitly tied to priority outcomes.</a:t>
            </a:r>
          </a:p>
          <a:p>
            <a:r>
              <a:rPr lang="en-US" sz="600" i="1"/>
              <a:t> </a:t>
            </a:r>
            <a:br>
              <a:rPr lang="en-US" sz="1400" i="1"/>
            </a:br>
            <a:r>
              <a:rPr lang="en-US" sz="1400" u="sng"/>
              <a:t>Elements:</a:t>
            </a:r>
            <a:r>
              <a:rPr lang="en-US" sz="1400"/>
              <a:t> Value thesis and prioritization, Leadership roles and Decision rights, Funding &amp; partner strategy.</a:t>
            </a:r>
          </a:p>
        </p:txBody>
      </p:sp>
      <p:sp>
        <p:nvSpPr>
          <p:cNvPr id="24" name="TextBox 23">
            <a:extLst>
              <a:ext uri="{FF2B5EF4-FFF2-40B4-BE49-F238E27FC236}">
                <a16:creationId xmlns:a16="http://schemas.microsoft.com/office/drawing/2014/main" id="{500774E3-797F-E854-48D2-C06CBE9D2D4E}"/>
              </a:ext>
            </a:extLst>
          </p:cNvPr>
          <p:cNvSpPr txBox="1"/>
          <p:nvPr/>
        </p:nvSpPr>
        <p:spPr>
          <a:xfrm>
            <a:off x="4337801" y="2393109"/>
            <a:ext cx="34501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The org designs AI into how work gets done.  End-to-end teaming is the default delivery model.</a:t>
            </a:r>
          </a:p>
          <a:p>
            <a:br>
              <a:rPr lang="en-US" sz="600"/>
            </a:br>
            <a:r>
              <a:rPr lang="en-US" sz="1400" u="sng"/>
              <a:t>Elements:</a:t>
            </a:r>
            <a:r>
              <a:rPr lang="en-US" sz="1400"/>
              <a:t> Value stream &amp; Journey Analysis, E2E Teaming structures, Human-in-the loop controls, </a:t>
            </a:r>
            <a:r>
              <a:rPr lang="en-US" sz="1400" err="1"/>
              <a:t>MLOps</a:t>
            </a:r>
            <a:r>
              <a:rPr lang="en-US" sz="1400"/>
              <a:t>.</a:t>
            </a:r>
          </a:p>
        </p:txBody>
      </p:sp>
      <p:sp>
        <p:nvSpPr>
          <p:cNvPr id="25" name="TextBox 24">
            <a:extLst>
              <a:ext uri="{FF2B5EF4-FFF2-40B4-BE49-F238E27FC236}">
                <a16:creationId xmlns:a16="http://schemas.microsoft.com/office/drawing/2014/main" id="{5BE6A404-54A4-2D59-788F-7887F4A72346}"/>
              </a:ext>
            </a:extLst>
          </p:cNvPr>
          <p:cNvSpPr txBox="1"/>
          <p:nvPr/>
        </p:nvSpPr>
        <p:spPr>
          <a:xfrm>
            <a:off x="8023860" y="2416061"/>
            <a:ext cx="34501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Trusted, accessible data and secure platforms support safe and reliable AI use at scale.</a:t>
            </a:r>
            <a:endParaRPr lang="en-US"/>
          </a:p>
          <a:p>
            <a:br>
              <a:rPr lang="en-US" sz="600"/>
            </a:br>
            <a:r>
              <a:rPr lang="en-US" sz="1400" u="sng"/>
              <a:t>Elements:</a:t>
            </a:r>
            <a:r>
              <a:rPr lang="en-US" sz="1400"/>
              <a:t> Data Foundation &amp; Access, AI Platform &amp; Integration Fabric, Observability &amp; Trust.</a:t>
            </a:r>
          </a:p>
        </p:txBody>
      </p:sp>
      <p:sp>
        <p:nvSpPr>
          <p:cNvPr id="26" name="TextBox 25">
            <a:extLst>
              <a:ext uri="{FF2B5EF4-FFF2-40B4-BE49-F238E27FC236}">
                <a16:creationId xmlns:a16="http://schemas.microsoft.com/office/drawing/2014/main" id="{0CC7F23D-2267-C147-F64E-3FA706A1E7E5}"/>
              </a:ext>
            </a:extLst>
          </p:cNvPr>
          <p:cNvSpPr txBox="1"/>
          <p:nvPr/>
        </p:nvSpPr>
        <p:spPr>
          <a:xfrm>
            <a:off x="671364" y="4807706"/>
            <a:ext cx="34501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The workforce is equipped to productively use AI, with roles and teaming patterns to unlock productivity.</a:t>
            </a:r>
          </a:p>
          <a:p>
            <a:br>
              <a:rPr lang="en-US" sz="600"/>
            </a:br>
            <a:r>
              <a:rPr lang="en-US" sz="1400" u="sng"/>
              <a:t>Elements:</a:t>
            </a:r>
            <a:r>
              <a:rPr lang="en-US" sz="1400"/>
              <a:t> Role-Based AI Fluency, New Roles &amp; Teaming, Adoption Support &amp; Enablement.</a:t>
            </a:r>
          </a:p>
        </p:txBody>
      </p:sp>
      <p:sp>
        <p:nvSpPr>
          <p:cNvPr id="27" name="TextBox 26">
            <a:extLst>
              <a:ext uri="{FF2B5EF4-FFF2-40B4-BE49-F238E27FC236}">
                <a16:creationId xmlns:a16="http://schemas.microsoft.com/office/drawing/2014/main" id="{1C81FB52-A9AC-DF74-D4E1-AA1FC58B7C84}"/>
              </a:ext>
            </a:extLst>
          </p:cNvPr>
          <p:cNvSpPr txBox="1"/>
          <p:nvPr/>
        </p:nvSpPr>
        <p:spPr>
          <a:xfrm>
            <a:off x="4333210" y="4738784"/>
            <a:ext cx="3450115"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Policies and controls make AI safe, compliant and explainable, while enabling experimentation and learning.</a:t>
            </a:r>
          </a:p>
          <a:p>
            <a:br>
              <a:rPr lang="en-US" sz="600"/>
            </a:br>
            <a:r>
              <a:rPr lang="en-US" sz="1400" u="sng"/>
              <a:t>Elements:</a:t>
            </a:r>
            <a:r>
              <a:rPr lang="en-US" sz="1400"/>
              <a:t> Responsible AI Policy and Standards.  Security and Privacy. Validation, monitoring and de-risking approaches, team-by-team enablement.</a:t>
            </a:r>
          </a:p>
        </p:txBody>
      </p:sp>
      <p:sp>
        <p:nvSpPr>
          <p:cNvPr id="28" name="TextBox 27">
            <a:extLst>
              <a:ext uri="{FF2B5EF4-FFF2-40B4-BE49-F238E27FC236}">
                <a16:creationId xmlns:a16="http://schemas.microsoft.com/office/drawing/2014/main" id="{6FBE75D2-CEDF-9E43-746A-9E444417F9A3}"/>
              </a:ext>
            </a:extLst>
          </p:cNvPr>
          <p:cNvSpPr txBox="1"/>
          <p:nvPr/>
        </p:nvSpPr>
        <p:spPr>
          <a:xfrm>
            <a:off x="8028449" y="4734194"/>
            <a:ext cx="3776029"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A culture that readily accepts AI-driven change. Leaders and teams are continuously learning and improving.</a:t>
            </a:r>
          </a:p>
          <a:p>
            <a:br>
              <a:rPr lang="en-US" sz="600"/>
            </a:br>
            <a:r>
              <a:rPr lang="en-US" sz="1400" u="sng"/>
              <a:t>Elements:</a:t>
            </a:r>
            <a:r>
              <a:rPr lang="en-US" sz="1400"/>
              <a:t> Presence of a trust narrative &amp; </a:t>
            </a:r>
          </a:p>
          <a:p>
            <a:r>
              <a:rPr lang="en-US" sz="1400"/>
              <a:t>a human-focused AI adoption narrative.  New ways of working with AI change playbook.  Continuous improvement loops.</a:t>
            </a:r>
            <a:endParaRPr lang="en-US"/>
          </a:p>
        </p:txBody>
      </p:sp>
    </p:spTree>
    <p:extLst>
      <p:ext uri="{BB962C8B-B14F-4D97-AF65-F5344CB8AC3E}">
        <p14:creationId xmlns:p14="http://schemas.microsoft.com/office/powerpoint/2010/main" val="2266244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E24A8-8D2D-81B3-639D-B66A4EACF286}"/>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B6A75BB-4334-2C09-6F73-35C7F83CE2C1}"/>
              </a:ext>
            </a:extLst>
          </p:cNvPr>
          <p:cNvSpPr>
            <a:spLocks noGrp="1"/>
          </p:cNvSpPr>
          <p:nvPr>
            <p:ph sz="quarter" idx="13"/>
          </p:nvPr>
        </p:nvSpPr>
        <p:spPr>
          <a:xfrm>
            <a:off x="371450" y="593077"/>
            <a:ext cx="11650016" cy="648692"/>
          </a:xfrm>
        </p:spPr>
        <p:txBody>
          <a:bodyPr vert="horz" lIns="91440" tIns="45720" rIns="91440" bIns="45720" rtlCol="0" anchor="t">
            <a:normAutofit/>
          </a:bodyPr>
          <a:lstStyle/>
          <a:p>
            <a:r>
              <a:rPr lang="en-US" sz="1800">
                <a:ea typeface="+mn-lt"/>
                <a:cs typeface="+mn-lt"/>
              </a:rPr>
              <a:t>As organizations adopt and integrate AI,  they need to customize and align on the principles will acts as a True North for their change efforts</a:t>
            </a:r>
            <a:endParaRPr lang="en-CA" sz="1800"/>
          </a:p>
        </p:txBody>
      </p:sp>
      <p:sp>
        <p:nvSpPr>
          <p:cNvPr id="10" name="Title 9">
            <a:extLst>
              <a:ext uri="{FF2B5EF4-FFF2-40B4-BE49-F238E27FC236}">
                <a16:creationId xmlns:a16="http://schemas.microsoft.com/office/drawing/2014/main" id="{4A6BF701-EA91-039F-F9F5-25A0F71E4A8D}"/>
              </a:ext>
            </a:extLst>
          </p:cNvPr>
          <p:cNvSpPr>
            <a:spLocks noGrp="1"/>
          </p:cNvSpPr>
          <p:nvPr>
            <p:ph type="title"/>
          </p:nvPr>
        </p:nvSpPr>
        <p:spPr>
          <a:xfrm>
            <a:off x="189597" y="108759"/>
            <a:ext cx="12029210" cy="533418"/>
          </a:xfrm>
        </p:spPr>
        <p:txBody>
          <a:bodyPr>
            <a:normAutofit/>
          </a:bodyPr>
          <a:lstStyle/>
          <a:p>
            <a:r>
              <a:rPr lang="en-US" sz="2000" b="1">
                <a:solidFill>
                  <a:srgbClr val="3E4043"/>
                </a:solidFill>
                <a:latin typeface="Switzer Semibold"/>
                <a:ea typeface="Calibri"/>
                <a:cs typeface="Calibri"/>
              </a:rPr>
              <a:t>Next: Align on principles that ground a fundamental re-think of our organizational operating system</a:t>
            </a:r>
            <a:endParaRPr lang="en-US">
              <a:latin typeface="Switzer Semibold"/>
            </a:endParaRPr>
          </a:p>
        </p:txBody>
      </p:sp>
      <p:sp>
        <p:nvSpPr>
          <p:cNvPr id="9" name="TextBox 8">
            <a:extLst>
              <a:ext uri="{FF2B5EF4-FFF2-40B4-BE49-F238E27FC236}">
                <a16:creationId xmlns:a16="http://schemas.microsoft.com/office/drawing/2014/main" id="{2B3B941F-4B3D-4F76-7E2F-BFCEB5ADD794}"/>
              </a:ext>
            </a:extLst>
          </p:cNvPr>
          <p:cNvSpPr txBox="1"/>
          <p:nvPr/>
        </p:nvSpPr>
        <p:spPr>
          <a:xfrm>
            <a:off x="4217807" y="1227523"/>
            <a:ext cx="7811403" cy="984629"/>
          </a:xfrm>
          <a:prstGeom prst="rect">
            <a:avLst/>
          </a:prstGeom>
          <a:noFill/>
        </p:spPr>
        <p:txBody>
          <a:bodyPr wrap="square">
            <a:spAutoFit/>
          </a:bodyPr>
          <a:lstStyle/>
          <a:p>
            <a:pPr marL="285750" lvl="0" indent="-285750">
              <a:lnSpc>
                <a:spcPct val="90000"/>
              </a:lnSpc>
              <a:spcAft>
                <a:spcPts val="300"/>
              </a:spcAft>
              <a:buFont typeface="Arial" panose="020B0604020202020204" pitchFamily="34" charset="0"/>
              <a:buChar char="•"/>
            </a:pPr>
            <a:r>
              <a:rPr lang="en-US" sz="1400">
                <a:solidFill>
                  <a:srgbClr val="3E4043"/>
                </a:solidFill>
                <a:latin typeface="+mj-lt"/>
                <a:ea typeface="Calibri"/>
                <a:cs typeface="Calibri"/>
              </a:rPr>
              <a:t>The core building block for </a:t>
            </a:r>
            <a:r>
              <a:rPr lang="en-US" sz="1400">
                <a:solidFill>
                  <a:srgbClr val="3E4043"/>
                </a:solidFill>
                <a:ea typeface="Calibri"/>
                <a:cs typeface="Calibri"/>
              </a:rPr>
              <a:t>AI-driven agility</a:t>
            </a:r>
            <a:endParaRPr lang="en-US" sz="1400">
              <a:solidFill>
                <a:srgbClr val="3E4043"/>
              </a:solidFill>
              <a:latin typeface="+mj-lt"/>
              <a:ea typeface="Calibri"/>
              <a:cs typeface="Calibri"/>
            </a:endParaRPr>
          </a:p>
          <a:p>
            <a:pPr marL="285750" lvl="0" indent="-285750" algn="l" rtl="0">
              <a:lnSpc>
                <a:spcPct val="90000"/>
              </a:lnSpc>
              <a:spcAft>
                <a:spcPts val="300"/>
              </a:spcAft>
              <a:buFont typeface="Arial" panose="020B0604020202020204" pitchFamily="34" charset="0"/>
              <a:buChar char="•"/>
            </a:pPr>
            <a:r>
              <a:rPr lang="en-US" sz="1400">
                <a:solidFill>
                  <a:srgbClr val="3E4043"/>
                </a:solidFill>
                <a:latin typeface="+mj-lt"/>
                <a:ea typeface="Calibri"/>
                <a:cs typeface="Calibri"/>
              </a:rPr>
              <a:t>Hierarchical structures and functional silos block flow of context</a:t>
            </a:r>
            <a:endParaRPr lang="en-US" sz="1400">
              <a:latin typeface="+mj-lt"/>
              <a:ea typeface="Calibri"/>
              <a:cs typeface="Calibri"/>
            </a:endParaRPr>
          </a:p>
          <a:p>
            <a:pPr marL="285750" lvl="0" indent="-285750" algn="l" rtl="0">
              <a:lnSpc>
                <a:spcPct val="90000"/>
              </a:lnSpc>
              <a:spcAft>
                <a:spcPts val="300"/>
              </a:spcAft>
              <a:buFont typeface="Arial" panose="020B0604020202020204" pitchFamily="34" charset="0"/>
              <a:buChar char="•"/>
            </a:pPr>
            <a:r>
              <a:rPr lang="en-US" sz="1400">
                <a:solidFill>
                  <a:srgbClr val="3E4043"/>
                </a:solidFill>
                <a:latin typeface="+mj-lt"/>
                <a:ea typeface="Calibri"/>
                <a:cs typeface="Calibri"/>
              </a:rPr>
              <a:t>Context preservation enables speed of work and decisions</a:t>
            </a:r>
            <a:endParaRPr lang="en-US" sz="1400">
              <a:latin typeface="+mj-lt"/>
              <a:ea typeface="Calibri"/>
              <a:cs typeface="Calibri"/>
            </a:endParaRPr>
          </a:p>
          <a:p>
            <a:pPr marL="285750" lvl="0" indent="-285750" algn="l" rtl="0">
              <a:lnSpc>
                <a:spcPct val="90000"/>
              </a:lnSpc>
              <a:spcAft>
                <a:spcPts val="300"/>
              </a:spcAft>
              <a:buFont typeface="Arial" panose="020B0604020202020204" pitchFamily="34" charset="0"/>
              <a:buChar char="•"/>
            </a:pPr>
            <a:r>
              <a:rPr lang="en-US" sz="1400">
                <a:solidFill>
                  <a:srgbClr val="3E4043"/>
                </a:solidFill>
                <a:latin typeface="+mj-lt"/>
                <a:ea typeface="Calibri"/>
                <a:cs typeface="Calibri"/>
              </a:rPr>
              <a:t>Outcome oriented  teams ensure context-aware accountability, clarity, and rapid opportunity response </a:t>
            </a:r>
            <a:endParaRPr lang="en-US" sz="1400">
              <a:latin typeface="+mj-lt"/>
              <a:ea typeface="Calibri"/>
              <a:cs typeface="Calibri"/>
            </a:endParaRPr>
          </a:p>
        </p:txBody>
      </p:sp>
      <p:grpSp>
        <p:nvGrpSpPr>
          <p:cNvPr id="12" name="Group 11">
            <a:extLst>
              <a:ext uri="{FF2B5EF4-FFF2-40B4-BE49-F238E27FC236}">
                <a16:creationId xmlns:a16="http://schemas.microsoft.com/office/drawing/2014/main" id="{EF953B84-847B-923C-CDA8-89CA4838A396}"/>
              </a:ext>
            </a:extLst>
          </p:cNvPr>
          <p:cNvGrpSpPr/>
          <p:nvPr/>
        </p:nvGrpSpPr>
        <p:grpSpPr>
          <a:xfrm>
            <a:off x="379194" y="1199843"/>
            <a:ext cx="3778246" cy="996504"/>
            <a:chOff x="0" y="0"/>
            <a:chExt cx="11355606" cy="479115"/>
          </a:xfrm>
        </p:grpSpPr>
        <p:sp>
          <p:nvSpPr>
            <p:cNvPr id="13" name="Rectangle: Rounded Corners 12">
              <a:extLst>
                <a:ext uri="{FF2B5EF4-FFF2-40B4-BE49-F238E27FC236}">
                  <a16:creationId xmlns:a16="http://schemas.microsoft.com/office/drawing/2014/main" id="{9EB47343-E869-5562-F454-462E3229FFA0}"/>
                </a:ext>
              </a:extLst>
            </p:cNvPr>
            <p:cNvSpPr/>
            <p:nvPr/>
          </p:nvSpPr>
          <p:spPr>
            <a:xfrm>
              <a:off x="0" y="0"/>
              <a:ext cx="11355606" cy="4791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CA">
                <a:ea typeface="+mn-lt"/>
                <a:cs typeface="+mn-lt"/>
              </a:endParaRPr>
            </a:p>
          </p:txBody>
        </p:sp>
        <p:sp>
          <p:nvSpPr>
            <p:cNvPr id="14" name="Rectangle: Rounded Corners 4">
              <a:extLst>
                <a:ext uri="{FF2B5EF4-FFF2-40B4-BE49-F238E27FC236}">
                  <a16:creationId xmlns:a16="http://schemas.microsoft.com/office/drawing/2014/main" id="{EA1A1B3C-0362-2E82-FFFC-19081F94A53F}"/>
                </a:ext>
              </a:extLst>
            </p:cNvPr>
            <p:cNvSpPr txBox="1"/>
            <p:nvPr/>
          </p:nvSpPr>
          <p:spPr>
            <a:xfrm>
              <a:off x="338154" y="23388"/>
              <a:ext cx="10655953" cy="432339"/>
            </a:xfrm>
            <a:prstGeom prst="rect">
              <a:avLst/>
            </a:prstGeom>
            <a:ln>
              <a:solidFill>
                <a:srgbClr val="324AF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a:ea typeface="+mn-lt"/>
                  <a:cs typeface="+mn-lt"/>
                </a:defRPr>
              </a:lvl1pPr>
            </a:lstStyle>
            <a:p>
              <a:r>
                <a:rPr lang="en-US"/>
                <a:t>Organize around Outcome Oriented Teams</a:t>
              </a:r>
            </a:p>
          </p:txBody>
        </p:sp>
      </p:grpSp>
      <p:grpSp>
        <p:nvGrpSpPr>
          <p:cNvPr id="15" name="Group 14">
            <a:extLst>
              <a:ext uri="{FF2B5EF4-FFF2-40B4-BE49-F238E27FC236}">
                <a16:creationId xmlns:a16="http://schemas.microsoft.com/office/drawing/2014/main" id="{5880A131-4A7D-5476-5616-C2F9D73DEF87}"/>
              </a:ext>
            </a:extLst>
          </p:cNvPr>
          <p:cNvGrpSpPr/>
          <p:nvPr/>
        </p:nvGrpSpPr>
        <p:grpSpPr>
          <a:xfrm>
            <a:off x="379195" y="2365417"/>
            <a:ext cx="3778246" cy="757225"/>
            <a:chOff x="0" y="0"/>
            <a:chExt cx="11355606" cy="479115"/>
          </a:xfrm>
        </p:grpSpPr>
        <p:sp>
          <p:nvSpPr>
            <p:cNvPr id="16" name="Rectangle: Rounded Corners 15">
              <a:extLst>
                <a:ext uri="{FF2B5EF4-FFF2-40B4-BE49-F238E27FC236}">
                  <a16:creationId xmlns:a16="http://schemas.microsoft.com/office/drawing/2014/main" id="{C4110A52-476D-0639-3CC3-2624590A9F5D}"/>
                </a:ext>
              </a:extLst>
            </p:cNvPr>
            <p:cNvSpPr/>
            <p:nvPr/>
          </p:nvSpPr>
          <p:spPr>
            <a:xfrm>
              <a:off x="0" y="0"/>
              <a:ext cx="11355606" cy="4791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CA">
                <a:ea typeface="+mn-lt"/>
                <a:cs typeface="+mn-lt"/>
              </a:endParaRPr>
            </a:p>
          </p:txBody>
        </p:sp>
        <p:sp>
          <p:nvSpPr>
            <p:cNvPr id="17" name="Rectangle: Rounded Corners 4">
              <a:extLst>
                <a:ext uri="{FF2B5EF4-FFF2-40B4-BE49-F238E27FC236}">
                  <a16:creationId xmlns:a16="http://schemas.microsoft.com/office/drawing/2014/main" id="{C9AAD109-7B3C-A619-2BC3-C920B512855D}"/>
                </a:ext>
              </a:extLst>
            </p:cNvPr>
            <p:cNvSpPr txBox="1"/>
            <p:nvPr/>
          </p:nvSpPr>
          <p:spPr>
            <a:xfrm>
              <a:off x="338151" y="23388"/>
              <a:ext cx="10655953" cy="432339"/>
            </a:xfrm>
            <a:prstGeom prst="rect">
              <a:avLst/>
            </a:prstGeom>
            <a:ln>
              <a:solidFill>
                <a:srgbClr val="324AF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a:ea typeface="+mn-lt"/>
                  <a:cs typeface="+mn-lt"/>
                </a:defRPr>
              </a:lvl1pPr>
            </a:lstStyle>
            <a:p>
              <a:r>
                <a:rPr lang="en-US"/>
                <a:t>Simplify the Way We Work</a:t>
              </a:r>
            </a:p>
          </p:txBody>
        </p:sp>
      </p:grpSp>
      <p:sp>
        <p:nvSpPr>
          <p:cNvPr id="19" name="TextBox 18">
            <a:extLst>
              <a:ext uri="{FF2B5EF4-FFF2-40B4-BE49-F238E27FC236}">
                <a16:creationId xmlns:a16="http://schemas.microsoft.com/office/drawing/2014/main" id="{F62157E1-8D98-1A91-241E-848F7AB16ECD}"/>
              </a:ext>
            </a:extLst>
          </p:cNvPr>
          <p:cNvSpPr txBox="1"/>
          <p:nvPr/>
        </p:nvSpPr>
        <p:spPr>
          <a:xfrm>
            <a:off x="4195436" y="2447329"/>
            <a:ext cx="7740719" cy="675313"/>
          </a:xfrm>
          <a:prstGeom prst="rect">
            <a:avLst/>
          </a:prstGeom>
          <a:noFill/>
        </p:spPr>
        <p:txBody>
          <a:bodyPr wrap="square">
            <a:spAutoFit/>
          </a:bodyPr>
          <a:lstStyle>
            <a:defPPr>
              <a:defRPr lang="en-US"/>
            </a:defPPr>
            <a:lvl1pPr marL="285750" lvl="0" indent="-285750">
              <a:lnSpc>
                <a:spcPct val="90000"/>
              </a:lnSpc>
              <a:spcAft>
                <a:spcPts val="300"/>
              </a:spcAft>
              <a:buFont typeface="Arial" panose="020B0604020202020204" pitchFamily="34" charset="0"/>
              <a:buChar char="•"/>
              <a:defRPr sz="1400">
                <a:solidFill>
                  <a:srgbClr val="3E4043"/>
                </a:solidFill>
                <a:latin typeface="+mj-lt"/>
                <a:ea typeface="Calibri"/>
                <a:cs typeface="Calibri"/>
              </a:defRPr>
            </a:lvl1pPr>
          </a:lstStyle>
          <a:p>
            <a:r>
              <a:rPr lang="en-US"/>
              <a:t>Prioritize  removing friction and delay with AI</a:t>
            </a:r>
          </a:p>
          <a:p>
            <a:r>
              <a:rPr lang="en-US"/>
              <a:t>if the workflow is dysfunctional, AI will amplify it, reversing capacity gains</a:t>
            </a:r>
          </a:p>
          <a:p>
            <a:r>
              <a:rPr lang="en-US"/>
              <a:t>eliminate toil, destroy barriers to collaboration, remove bottlenecks,  reduce  manual  control</a:t>
            </a:r>
          </a:p>
        </p:txBody>
      </p:sp>
      <p:grpSp>
        <p:nvGrpSpPr>
          <p:cNvPr id="20" name="Group 19">
            <a:extLst>
              <a:ext uri="{FF2B5EF4-FFF2-40B4-BE49-F238E27FC236}">
                <a16:creationId xmlns:a16="http://schemas.microsoft.com/office/drawing/2014/main" id="{A4CB80CE-4CBE-0830-330F-7103BA886E49}"/>
              </a:ext>
            </a:extLst>
          </p:cNvPr>
          <p:cNvGrpSpPr/>
          <p:nvPr/>
        </p:nvGrpSpPr>
        <p:grpSpPr>
          <a:xfrm>
            <a:off x="363620" y="3318010"/>
            <a:ext cx="3801634" cy="790587"/>
            <a:chOff x="0" y="0"/>
            <a:chExt cx="11355606" cy="479115"/>
          </a:xfrm>
        </p:grpSpPr>
        <p:sp>
          <p:nvSpPr>
            <p:cNvPr id="21" name="Rectangle: Rounded Corners 20">
              <a:extLst>
                <a:ext uri="{FF2B5EF4-FFF2-40B4-BE49-F238E27FC236}">
                  <a16:creationId xmlns:a16="http://schemas.microsoft.com/office/drawing/2014/main" id="{5E241E88-B51F-D10A-4BEB-0D9F2847D602}"/>
                </a:ext>
              </a:extLst>
            </p:cNvPr>
            <p:cNvSpPr/>
            <p:nvPr/>
          </p:nvSpPr>
          <p:spPr>
            <a:xfrm>
              <a:off x="0" y="0"/>
              <a:ext cx="11355606" cy="4791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CA">
                <a:ea typeface="+mn-lt"/>
                <a:cs typeface="+mn-lt"/>
              </a:endParaRPr>
            </a:p>
          </p:txBody>
        </p:sp>
        <p:sp>
          <p:nvSpPr>
            <p:cNvPr id="22" name="Rectangle: Rounded Corners 4">
              <a:extLst>
                <a:ext uri="{FF2B5EF4-FFF2-40B4-BE49-F238E27FC236}">
                  <a16:creationId xmlns:a16="http://schemas.microsoft.com/office/drawing/2014/main" id="{E5E8CF98-BC53-3D8F-07EB-8991ECEACF18}"/>
                </a:ext>
              </a:extLst>
            </p:cNvPr>
            <p:cNvSpPr txBox="1"/>
            <p:nvPr/>
          </p:nvSpPr>
          <p:spPr>
            <a:xfrm>
              <a:off x="382594" y="23388"/>
              <a:ext cx="10590400" cy="432339"/>
            </a:xfrm>
            <a:prstGeom prst="rect">
              <a:avLst/>
            </a:prstGeom>
            <a:ln>
              <a:solidFill>
                <a:srgbClr val="324AF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a:ea typeface="+mn-lt"/>
                  <a:cs typeface="+mn-lt"/>
                </a:defRPr>
              </a:lvl1pPr>
            </a:lstStyle>
            <a:p>
              <a:r>
                <a:rPr lang="en-US"/>
                <a:t>(Re-)Design for adaptability</a:t>
              </a:r>
            </a:p>
          </p:txBody>
        </p:sp>
      </p:grpSp>
      <p:sp>
        <p:nvSpPr>
          <p:cNvPr id="26" name="TextBox 25">
            <a:extLst>
              <a:ext uri="{FF2B5EF4-FFF2-40B4-BE49-F238E27FC236}">
                <a16:creationId xmlns:a16="http://schemas.microsoft.com/office/drawing/2014/main" id="{F5EAAF7F-38B6-8061-50F8-EB5449A18DED}"/>
              </a:ext>
            </a:extLst>
          </p:cNvPr>
          <p:cNvSpPr txBox="1"/>
          <p:nvPr/>
        </p:nvSpPr>
        <p:spPr>
          <a:xfrm>
            <a:off x="4214931" y="3377133"/>
            <a:ext cx="7539333" cy="869212"/>
          </a:xfrm>
          <a:prstGeom prst="rect">
            <a:avLst/>
          </a:prstGeom>
          <a:noFill/>
        </p:spPr>
        <p:txBody>
          <a:bodyPr wrap="square">
            <a:spAutoFit/>
          </a:bodyPr>
          <a:lstStyle>
            <a:defPPr>
              <a:defRPr lang="en-US"/>
            </a:defPPr>
            <a:lvl1pPr marL="285750" lvl="0" indent="-285750">
              <a:lnSpc>
                <a:spcPct val="90000"/>
              </a:lnSpc>
              <a:spcAft>
                <a:spcPts val="300"/>
              </a:spcAft>
              <a:buFont typeface="Arial" panose="020B0604020202020204" pitchFamily="34" charset="0"/>
              <a:buChar char="•"/>
              <a:defRPr sz="1400">
                <a:solidFill>
                  <a:srgbClr val="3E4043"/>
                </a:solidFill>
                <a:latin typeface="+mj-lt"/>
                <a:ea typeface="Calibri"/>
                <a:cs typeface="Calibri"/>
              </a:defRPr>
            </a:lvl1pPr>
          </a:lstStyle>
          <a:p>
            <a:r>
              <a:rPr lang="en-US"/>
              <a:t>Design AI-powered systems that flex to meet diverse user needs and problem domains </a:t>
            </a:r>
          </a:p>
          <a:p>
            <a:r>
              <a:rPr lang="en-US"/>
              <a:t>Pair modular solutions with modular organizational design to enable rapid reconfiguration while limiting change fatigue</a:t>
            </a:r>
          </a:p>
          <a:p>
            <a:r>
              <a:rPr lang="en-US"/>
              <a:t>Standardize on interfaces but be tolerant of  implementations that emerge bottom up</a:t>
            </a:r>
          </a:p>
        </p:txBody>
      </p:sp>
      <p:grpSp>
        <p:nvGrpSpPr>
          <p:cNvPr id="27" name="Group 26">
            <a:extLst>
              <a:ext uri="{FF2B5EF4-FFF2-40B4-BE49-F238E27FC236}">
                <a16:creationId xmlns:a16="http://schemas.microsoft.com/office/drawing/2014/main" id="{E5BD51AF-622F-8AA7-6609-91F7A5349A32}"/>
              </a:ext>
            </a:extLst>
          </p:cNvPr>
          <p:cNvGrpSpPr/>
          <p:nvPr/>
        </p:nvGrpSpPr>
        <p:grpSpPr>
          <a:xfrm>
            <a:off x="355806" y="4362497"/>
            <a:ext cx="3793804" cy="1080210"/>
            <a:chOff x="0" y="0"/>
            <a:chExt cx="11355606" cy="479115"/>
          </a:xfrm>
        </p:grpSpPr>
        <p:sp>
          <p:nvSpPr>
            <p:cNvPr id="28" name="Rectangle: Rounded Corners 27">
              <a:extLst>
                <a:ext uri="{FF2B5EF4-FFF2-40B4-BE49-F238E27FC236}">
                  <a16:creationId xmlns:a16="http://schemas.microsoft.com/office/drawing/2014/main" id="{F9A10A6F-9C5A-F6E7-4B2E-DF18D02B8395}"/>
                </a:ext>
              </a:extLst>
            </p:cNvPr>
            <p:cNvSpPr/>
            <p:nvPr/>
          </p:nvSpPr>
          <p:spPr>
            <a:xfrm>
              <a:off x="0" y="0"/>
              <a:ext cx="11355606" cy="4791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CA">
                <a:ea typeface="+mn-lt"/>
                <a:cs typeface="+mn-lt"/>
              </a:endParaRPr>
            </a:p>
          </p:txBody>
        </p:sp>
        <p:sp>
          <p:nvSpPr>
            <p:cNvPr id="29" name="Rectangle: Rounded Corners 4">
              <a:extLst>
                <a:ext uri="{FF2B5EF4-FFF2-40B4-BE49-F238E27FC236}">
                  <a16:creationId xmlns:a16="http://schemas.microsoft.com/office/drawing/2014/main" id="{C84C702F-AA42-AECE-2BF0-CCAE673F9290}"/>
                </a:ext>
              </a:extLst>
            </p:cNvPr>
            <p:cNvSpPr txBox="1"/>
            <p:nvPr/>
          </p:nvSpPr>
          <p:spPr>
            <a:xfrm>
              <a:off x="406773" y="23388"/>
              <a:ext cx="10354049" cy="432339"/>
            </a:xfrm>
            <a:prstGeom prst="rect">
              <a:avLst/>
            </a:prstGeom>
            <a:ln>
              <a:solidFill>
                <a:srgbClr val="324AF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a:ea typeface="+mn-lt"/>
                  <a:cs typeface="+mn-lt"/>
                </a:defRPr>
              </a:lvl1pPr>
            </a:lstStyle>
            <a:p>
              <a:r>
                <a:rPr lang="en-US"/>
                <a:t>Champion Humanity and Learning</a:t>
              </a:r>
            </a:p>
          </p:txBody>
        </p:sp>
      </p:grpSp>
      <p:sp>
        <p:nvSpPr>
          <p:cNvPr id="30" name="TextBox 29">
            <a:extLst>
              <a:ext uri="{FF2B5EF4-FFF2-40B4-BE49-F238E27FC236}">
                <a16:creationId xmlns:a16="http://schemas.microsoft.com/office/drawing/2014/main" id="{3E8835DA-036D-B7EC-5169-778102D35CD3}"/>
              </a:ext>
            </a:extLst>
          </p:cNvPr>
          <p:cNvSpPr txBox="1"/>
          <p:nvPr/>
        </p:nvSpPr>
        <p:spPr>
          <a:xfrm>
            <a:off x="4214931" y="4467995"/>
            <a:ext cx="7912169" cy="869212"/>
          </a:xfrm>
          <a:prstGeom prst="rect">
            <a:avLst/>
          </a:prstGeom>
          <a:noFill/>
        </p:spPr>
        <p:txBody>
          <a:bodyPr wrap="square">
            <a:spAutoFit/>
          </a:bodyPr>
          <a:lstStyle>
            <a:defPPr>
              <a:defRPr lang="en-US"/>
            </a:defPPr>
            <a:lvl1pPr marL="285750" lvl="0" indent="-285750">
              <a:lnSpc>
                <a:spcPct val="90000"/>
              </a:lnSpc>
              <a:spcAft>
                <a:spcPts val="300"/>
              </a:spcAft>
              <a:buFont typeface="Arial" panose="020B0604020202020204" pitchFamily="34" charset="0"/>
              <a:buChar char="•"/>
              <a:defRPr sz="1400">
                <a:solidFill>
                  <a:srgbClr val="3E4043"/>
                </a:solidFill>
                <a:latin typeface="+mj-lt"/>
                <a:ea typeface="Calibri"/>
                <a:cs typeface="Calibri"/>
              </a:defRPr>
            </a:lvl1pPr>
          </a:lstStyle>
          <a:p>
            <a:r>
              <a:rPr lang="en-US"/>
              <a:t>Deploy AI to leverage and augment human expertise and creativity, key to shifting culture</a:t>
            </a:r>
          </a:p>
          <a:p>
            <a:r>
              <a:rPr lang="en-US"/>
              <a:t>Focus on human-in-the-loop feedback where humans orchestrate, validate, improve and override</a:t>
            </a:r>
          </a:p>
          <a:p>
            <a:r>
              <a:rPr lang="en-US"/>
              <a:t>Invest in upskilling talent in meta-skills:  judgment, facilitation, systems thinking, AI usage / stewardship.</a:t>
            </a:r>
          </a:p>
          <a:p>
            <a:r>
              <a:rPr lang="en-US"/>
              <a:t>Foster cultures of experimentation, transparency, and learning, rapid  failure adaptation is required</a:t>
            </a:r>
          </a:p>
        </p:txBody>
      </p:sp>
      <p:grpSp>
        <p:nvGrpSpPr>
          <p:cNvPr id="31" name="Group 30">
            <a:extLst>
              <a:ext uri="{FF2B5EF4-FFF2-40B4-BE49-F238E27FC236}">
                <a16:creationId xmlns:a16="http://schemas.microsoft.com/office/drawing/2014/main" id="{6DD8371B-5F54-DEB0-6124-17C4AB13EFA5}"/>
              </a:ext>
            </a:extLst>
          </p:cNvPr>
          <p:cNvGrpSpPr/>
          <p:nvPr/>
        </p:nvGrpSpPr>
        <p:grpSpPr>
          <a:xfrm>
            <a:off x="394769" y="5662567"/>
            <a:ext cx="3747028" cy="784830"/>
            <a:chOff x="0" y="0"/>
            <a:chExt cx="11355606" cy="479115"/>
          </a:xfrm>
        </p:grpSpPr>
        <p:sp>
          <p:nvSpPr>
            <p:cNvPr id="32" name="Rectangle: Rounded Corners 31">
              <a:extLst>
                <a:ext uri="{FF2B5EF4-FFF2-40B4-BE49-F238E27FC236}">
                  <a16:creationId xmlns:a16="http://schemas.microsoft.com/office/drawing/2014/main" id="{5812A01E-5898-D42B-36EC-45628D852D81}"/>
                </a:ext>
              </a:extLst>
            </p:cNvPr>
            <p:cNvSpPr/>
            <p:nvPr/>
          </p:nvSpPr>
          <p:spPr>
            <a:xfrm>
              <a:off x="0" y="0"/>
              <a:ext cx="11355606" cy="4791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CA">
                <a:ea typeface="+mn-lt"/>
                <a:cs typeface="+mn-lt"/>
              </a:endParaRPr>
            </a:p>
          </p:txBody>
        </p:sp>
        <p:sp>
          <p:nvSpPr>
            <p:cNvPr id="33" name="Rectangle: Rounded Corners 4">
              <a:extLst>
                <a:ext uri="{FF2B5EF4-FFF2-40B4-BE49-F238E27FC236}">
                  <a16:creationId xmlns:a16="http://schemas.microsoft.com/office/drawing/2014/main" id="{0A8BB82B-38AE-A9D3-16DD-DFA0D43A836D}"/>
                </a:ext>
              </a:extLst>
            </p:cNvPr>
            <p:cNvSpPr txBox="1"/>
            <p:nvPr/>
          </p:nvSpPr>
          <p:spPr>
            <a:xfrm>
              <a:off x="293771" y="23388"/>
              <a:ext cx="10483304" cy="432339"/>
            </a:xfrm>
            <a:prstGeom prst="rect">
              <a:avLst/>
            </a:prstGeom>
            <a:ln>
              <a:solidFill>
                <a:srgbClr val="324AF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a:ea typeface="+mn-lt"/>
                  <a:cs typeface="+mn-lt"/>
                </a:defRPr>
              </a:lvl1pPr>
            </a:lstStyle>
            <a:p>
              <a:r>
                <a:rPr lang="en-US"/>
                <a:t>Design for your (unique) Value</a:t>
              </a:r>
            </a:p>
          </p:txBody>
        </p:sp>
      </p:grpSp>
      <p:sp>
        <p:nvSpPr>
          <p:cNvPr id="34" name="TextBox 33">
            <a:extLst>
              <a:ext uri="{FF2B5EF4-FFF2-40B4-BE49-F238E27FC236}">
                <a16:creationId xmlns:a16="http://schemas.microsoft.com/office/drawing/2014/main" id="{30482849-2BE4-27A6-373E-4A74811367FA}"/>
              </a:ext>
            </a:extLst>
          </p:cNvPr>
          <p:cNvSpPr txBox="1"/>
          <p:nvPr/>
        </p:nvSpPr>
        <p:spPr>
          <a:xfrm>
            <a:off x="4187623" y="5683439"/>
            <a:ext cx="7593951" cy="674031"/>
          </a:xfrm>
          <a:prstGeom prst="rect">
            <a:avLst/>
          </a:prstGeom>
          <a:noFill/>
        </p:spPr>
        <p:txBody>
          <a:bodyPr wrap="square">
            <a:spAutoFit/>
          </a:bodyPr>
          <a:lstStyle>
            <a:defPPr>
              <a:defRPr lang="en-US"/>
            </a:defPPr>
            <a:lvl1pPr marL="285750" lvl="0" indent="-285750">
              <a:lnSpc>
                <a:spcPct val="90000"/>
              </a:lnSpc>
              <a:spcAft>
                <a:spcPts val="300"/>
              </a:spcAft>
              <a:buFont typeface="Arial" panose="020B0604020202020204" pitchFamily="34" charset="0"/>
              <a:buChar char="•"/>
              <a:defRPr sz="1400">
                <a:solidFill>
                  <a:srgbClr val="3E4043"/>
                </a:solidFill>
                <a:latin typeface="+mj-lt"/>
                <a:ea typeface="Calibri"/>
                <a:cs typeface="Calibri"/>
              </a:defRPr>
            </a:lvl1pPr>
          </a:lstStyle>
          <a:p>
            <a:r>
              <a:rPr lang="en-US"/>
              <a:t>Don't just deploy tools because they're available</a:t>
            </a:r>
          </a:p>
          <a:p>
            <a:r>
              <a:rPr lang="en-US"/>
              <a:t>Center work design around mission, market needs and employee meaning, with AI as a tool to unlock, not dictate, outcomes</a:t>
            </a:r>
          </a:p>
        </p:txBody>
      </p:sp>
    </p:spTree>
    <p:extLst>
      <p:ext uri="{BB962C8B-B14F-4D97-AF65-F5344CB8AC3E}">
        <p14:creationId xmlns:p14="http://schemas.microsoft.com/office/powerpoint/2010/main" val="3557392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98000">
              <a:schemeClr val="accent1"/>
            </a:gs>
          </a:gsLst>
          <a:lin ang="0" scaled="0"/>
        </a:gradFill>
        <a:effectLst/>
      </p:bgPr>
    </p:bg>
    <p:spTree>
      <p:nvGrpSpPr>
        <p:cNvPr id="1" name="">
          <a:extLst>
            <a:ext uri="{FF2B5EF4-FFF2-40B4-BE49-F238E27FC236}">
              <a16:creationId xmlns:a16="http://schemas.microsoft.com/office/drawing/2014/main" id="{FB62B79A-4608-1D7F-66F3-884A6BD80D8E}"/>
            </a:ext>
          </a:extLst>
        </p:cNvPr>
        <p:cNvGrpSpPr/>
        <p:nvPr/>
      </p:nvGrpSpPr>
      <p:grpSpPr>
        <a:xfrm>
          <a:off x="0" y="0"/>
          <a:ext cx="0" cy="0"/>
          <a:chOff x="0" y="0"/>
          <a:chExt cx="0" cy="0"/>
        </a:xfrm>
      </p:grpSpPr>
      <p:pic>
        <p:nvPicPr>
          <p:cNvPr id="5" name="Picture 4" descr="A white text on a black background&#10;&#10;AI-generated content may be incorrect.">
            <a:extLst>
              <a:ext uri="{FF2B5EF4-FFF2-40B4-BE49-F238E27FC236}">
                <a16:creationId xmlns:a16="http://schemas.microsoft.com/office/drawing/2014/main" id="{F6155660-EB1E-66CF-5361-5977F70D6254}"/>
              </a:ext>
            </a:extLst>
          </p:cNvPr>
          <p:cNvPicPr>
            <a:picLocks noChangeAspect="1"/>
          </p:cNvPicPr>
          <p:nvPr/>
        </p:nvPicPr>
        <p:blipFill>
          <a:blip r:embed="rId2"/>
          <a:stretch>
            <a:fillRect/>
          </a:stretch>
        </p:blipFill>
        <p:spPr>
          <a:xfrm>
            <a:off x="3497098" y="3071494"/>
            <a:ext cx="4488678" cy="602507"/>
          </a:xfrm>
          <a:prstGeom prst="rect">
            <a:avLst/>
          </a:prstGeom>
        </p:spPr>
      </p:pic>
    </p:spTree>
    <p:extLst>
      <p:ext uri="{BB962C8B-B14F-4D97-AF65-F5344CB8AC3E}">
        <p14:creationId xmlns:p14="http://schemas.microsoft.com/office/powerpoint/2010/main" val="167337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5" name="Google Shape;345;g11224a25edd_0_39"/>
          <p:cNvGrpSpPr/>
          <p:nvPr/>
        </p:nvGrpSpPr>
        <p:grpSpPr>
          <a:xfrm>
            <a:off x="148363" y="1115674"/>
            <a:ext cx="2201935" cy="477267"/>
            <a:chOff x="344075" y="2001925"/>
            <a:chExt cx="2197425" cy="497506"/>
          </a:xfrm>
        </p:grpSpPr>
        <p:sp>
          <p:nvSpPr>
            <p:cNvPr id="346" name="Google Shape;346;g11224a25edd_0_39"/>
            <p:cNvSpPr/>
            <p:nvPr/>
          </p:nvSpPr>
          <p:spPr>
            <a:xfrm>
              <a:off x="344075" y="2001925"/>
              <a:ext cx="585300" cy="495300"/>
            </a:xfrm>
            <a:prstGeom prst="ellipse">
              <a:avLst/>
            </a:prstGeom>
            <a:solidFill>
              <a:schemeClr val="bg2">
                <a:lumMod val="20000"/>
                <a:lumOff val="80000"/>
              </a:schemeClr>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atin typeface="Open Sans ExtraBold"/>
                  <a:ea typeface="Open Sans ExtraBold"/>
                  <a:cs typeface="Open Sans ExtraBold"/>
                  <a:sym typeface="Open Sans ExtraBold"/>
                </a:rPr>
                <a:t>1</a:t>
              </a:r>
              <a:endParaRPr lang="en-US">
                <a:latin typeface="Open Sans ExtraBold"/>
                <a:ea typeface="Open Sans ExtraBold"/>
                <a:cs typeface="Open Sans ExtraBold"/>
              </a:endParaRPr>
            </a:p>
          </p:txBody>
        </p:sp>
        <p:sp>
          <p:nvSpPr>
            <p:cNvPr id="347" name="Google Shape;347;g11224a25edd_0_39"/>
            <p:cNvSpPr/>
            <p:nvPr/>
          </p:nvSpPr>
          <p:spPr>
            <a:xfrm flipH="1">
              <a:off x="613833" y="2004140"/>
              <a:ext cx="1927667" cy="495291"/>
            </a:xfrm>
            <a:prstGeom prst="flowChartOnlineStorage">
              <a:avLst/>
            </a:prstGeom>
            <a:solidFill>
              <a:schemeClr val="lt1"/>
            </a:solidFill>
            <a:ln w="3810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algn="ctr"/>
              <a:r>
                <a:rPr lang="en-CA" sz="1400"/>
                <a:t> Gather context</a:t>
              </a:r>
              <a:endParaRPr sz="1400"/>
            </a:p>
          </p:txBody>
        </p:sp>
      </p:grpSp>
      <p:sp>
        <p:nvSpPr>
          <p:cNvPr id="349" name="Google Shape;349;g11224a25edd_0_39"/>
          <p:cNvSpPr txBox="1">
            <a:spLocks noGrp="1"/>
          </p:cNvSpPr>
          <p:nvPr>
            <p:ph type="title"/>
          </p:nvPr>
        </p:nvSpPr>
        <p:spPr>
          <a:prstGeom prst="rect">
            <a:avLst/>
          </a:prstGeom>
          <a:noFill/>
        </p:spPr>
        <p:txBody>
          <a:bodyPr wrap="square" lIns="91440" tIns="45720" rIns="91440" bIns="45720" anchor="t">
            <a:spAutoFit/>
          </a:bodyPr>
          <a:lstStyle/>
          <a:p>
            <a:r>
              <a:rPr lang="en-CA" sz="2800" b="1">
                <a:solidFill>
                  <a:schemeClr val="tx1"/>
                </a:solidFill>
                <a:latin typeface="Switzer"/>
                <a:ea typeface="+mn-lt"/>
                <a:cs typeface="+mn-lt"/>
              </a:rPr>
              <a:t>How we aligned our Client toward an AI enabled system of work</a:t>
            </a:r>
            <a:endParaRPr sz="2800" b="1">
              <a:solidFill>
                <a:schemeClr val="tx1"/>
              </a:solidFill>
              <a:latin typeface="Switzer"/>
              <a:ea typeface="+mn-lt"/>
              <a:cs typeface="+mn-lt"/>
            </a:endParaRPr>
          </a:p>
        </p:txBody>
      </p:sp>
      <p:sp>
        <p:nvSpPr>
          <p:cNvPr id="350" name="Google Shape;350;g11224a25edd_0_39"/>
          <p:cNvSpPr txBox="1">
            <a:spLocks noGrp="1"/>
          </p:cNvSpPr>
          <p:nvPr>
            <p:ph type="sldNum" sz="quarter" idx="12"/>
          </p:nvPr>
        </p:nvSpPr>
        <p:spPr>
          <a:xfrm>
            <a:off x="9389724" y="649333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13</a:t>
            </a:fld>
            <a:endParaRPr/>
          </a:p>
        </p:txBody>
      </p:sp>
      <p:pic>
        <p:nvPicPr>
          <p:cNvPr id="352" name="Google Shape;352;g11224a25edd_0_39"/>
          <p:cNvPicPr preferRelativeResize="0"/>
          <p:nvPr/>
        </p:nvPicPr>
        <p:blipFill>
          <a:blip r:embed="rId3">
            <a:alphaModFix/>
          </a:blip>
          <a:stretch>
            <a:fillRect/>
          </a:stretch>
        </p:blipFill>
        <p:spPr>
          <a:xfrm>
            <a:off x="479451" y="2994854"/>
            <a:ext cx="1376984" cy="1760214"/>
          </a:xfrm>
          <a:prstGeom prst="rect">
            <a:avLst/>
          </a:prstGeom>
          <a:noFill/>
          <a:ln>
            <a:noFill/>
          </a:ln>
        </p:spPr>
      </p:pic>
      <p:grpSp>
        <p:nvGrpSpPr>
          <p:cNvPr id="353" name="Google Shape;353;g11224a25edd_0_39"/>
          <p:cNvGrpSpPr/>
          <p:nvPr/>
        </p:nvGrpSpPr>
        <p:grpSpPr>
          <a:xfrm>
            <a:off x="2817808" y="1127040"/>
            <a:ext cx="2531873" cy="497425"/>
            <a:chOff x="222015" y="2024750"/>
            <a:chExt cx="2197425" cy="497425"/>
          </a:xfrm>
        </p:grpSpPr>
        <p:sp>
          <p:nvSpPr>
            <p:cNvPr id="354" name="Google Shape;354;g11224a25edd_0_39"/>
            <p:cNvSpPr/>
            <p:nvPr/>
          </p:nvSpPr>
          <p:spPr>
            <a:xfrm>
              <a:off x="222015" y="2024750"/>
              <a:ext cx="585300" cy="495300"/>
            </a:xfrm>
            <a:prstGeom prst="ellipse">
              <a:avLst/>
            </a:prstGeom>
            <a:solidFill>
              <a:schemeClr val="bg2">
                <a:lumMod val="20000"/>
                <a:lumOff val="80000"/>
              </a:schemeClr>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CA">
                  <a:latin typeface="Open Sans ExtraBold"/>
                  <a:ea typeface="Open Sans ExtraBold"/>
                  <a:cs typeface="Open Sans ExtraBold"/>
                  <a:sym typeface="Open Sans ExtraBold"/>
                </a:rPr>
                <a:t>2</a:t>
              </a:r>
              <a:endParaRPr>
                <a:latin typeface="Open Sans ExtraBold"/>
                <a:ea typeface="Open Sans ExtraBold"/>
                <a:cs typeface="Open Sans ExtraBold"/>
                <a:sym typeface="Open Sans ExtraBold"/>
              </a:endParaRPr>
            </a:p>
          </p:txBody>
        </p:sp>
        <p:sp>
          <p:nvSpPr>
            <p:cNvPr id="355" name="Google Shape;355;g11224a25edd_0_39"/>
            <p:cNvSpPr/>
            <p:nvPr/>
          </p:nvSpPr>
          <p:spPr>
            <a:xfrm flipH="1">
              <a:off x="491773" y="2026884"/>
              <a:ext cx="1927667" cy="495291"/>
            </a:xfrm>
            <a:prstGeom prst="flowChartOnlineStorage">
              <a:avLst/>
            </a:prstGeom>
            <a:solidFill>
              <a:schemeClr val="bg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CA" sz="1400">
                  <a:cs typeface="Arial"/>
                </a:rPr>
                <a:t>Map the system</a:t>
              </a:r>
            </a:p>
          </p:txBody>
        </p:sp>
      </p:grpSp>
      <p:sp>
        <p:nvSpPr>
          <p:cNvPr id="359" name="Google Shape;359;g11224a25edd_0_39"/>
          <p:cNvSpPr txBox="1"/>
          <p:nvPr/>
        </p:nvSpPr>
        <p:spPr>
          <a:xfrm>
            <a:off x="145935" y="1650062"/>
            <a:ext cx="2442073" cy="784800"/>
          </a:xfrm>
          <a:prstGeom prst="rect">
            <a:avLst/>
          </a:prstGeom>
          <a:noFill/>
          <a:ln>
            <a:noFill/>
          </a:ln>
        </p:spPr>
        <p:txBody>
          <a:bodyPr spcFirstLastPara="1" wrap="square" lIns="91425" tIns="91425" rIns="91425" bIns="91425" anchor="t" anchorCtr="0">
            <a:spAutoFit/>
          </a:bodyPr>
          <a:lstStyle/>
          <a:p>
            <a:r>
              <a:rPr lang="en-CA" sz="1300">
                <a:solidFill>
                  <a:srgbClr val="3E4043"/>
                </a:solidFill>
                <a:latin typeface="Calibri"/>
                <a:ea typeface="Calibri"/>
                <a:cs typeface="Calibri"/>
                <a:sym typeface="Calibri"/>
              </a:rPr>
              <a:t>Establish understanding of the domain, its change objectives and its change context</a:t>
            </a:r>
            <a:endParaRPr lang="en-CA" sz="1300">
              <a:solidFill>
                <a:srgbClr val="3E4043"/>
              </a:solidFill>
              <a:latin typeface="Calibri"/>
              <a:ea typeface="Calibri"/>
              <a:cs typeface="Calibri"/>
            </a:endParaRPr>
          </a:p>
        </p:txBody>
      </p:sp>
      <p:sp>
        <p:nvSpPr>
          <p:cNvPr id="361" name="Google Shape;361;g11224a25edd_0_39"/>
          <p:cNvSpPr txBox="1"/>
          <p:nvPr/>
        </p:nvSpPr>
        <p:spPr>
          <a:xfrm>
            <a:off x="2816958" y="1652167"/>
            <a:ext cx="3017723" cy="2785348"/>
          </a:xfrm>
          <a:prstGeom prst="rect">
            <a:avLst/>
          </a:prstGeom>
          <a:noFill/>
          <a:ln>
            <a:noFill/>
          </a:ln>
        </p:spPr>
        <p:txBody>
          <a:bodyPr spcFirstLastPara="1" wrap="square" lIns="91425" tIns="91425" rIns="91425" bIns="91425" anchor="t" anchorCtr="0">
            <a:spAutoFit/>
          </a:bodyPr>
          <a:lstStyle/>
          <a:p>
            <a:r>
              <a:rPr lang="en-CA" sz="1300">
                <a:solidFill>
                  <a:srgbClr val="3E4043"/>
                </a:solidFill>
                <a:latin typeface="Calibri"/>
                <a:ea typeface="Calibri"/>
                <a:cs typeface="Calibri"/>
              </a:rPr>
              <a:t>Pair with leads and SMEs &amp; describe how teams collaborate to convert effort into outcomes.</a:t>
            </a: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p:txBody>
      </p:sp>
      <p:grpSp>
        <p:nvGrpSpPr>
          <p:cNvPr id="6" name="Google Shape;353;g11224a25edd_0_39">
            <a:extLst>
              <a:ext uri="{FF2B5EF4-FFF2-40B4-BE49-F238E27FC236}">
                <a16:creationId xmlns:a16="http://schemas.microsoft.com/office/drawing/2014/main" id="{3FF0BFC9-D886-3E41-B996-768E674A9043}"/>
              </a:ext>
            </a:extLst>
          </p:cNvPr>
          <p:cNvGrpSpPr/>
          <p:nvPr/>
        </p:nvGrpSpPr>
        <p:grpSpPr>
          <a:xfrm>
            <a:off x="6083445" y="1107090"/>
            <a:ext cx="2531874" cy="497425"/>
            <a:chOff x="222015" y="2024750"/>
            <a:chExt cx="2197425" cy="497425"/>
          </a:xfrm>
        </p:grpSpPr>
        <p:sp>
          <p:nvSpPr>
            <p:cNvPr id="7" name="Google Shape;354;g11224a25edd_0_39">
              <a:extLst>
                <a:ext uri="{FF2B5EF4-FFF2-40B4-BE49-F238E27FC236}">
                  <a16:creationId xmlns:a16="http://schemas.microsoft.com/office/drawing/2014/main" id="{833C6361-0EA2-01FF-03DD-3AEABCF1BBCA}"/>
                </a:ext>
              </a:extLst>
            </p:cNvPr>
            <p:cNvSpPr/>
            <p:nvPr/>
          </p:nvSpPr>
          <p:spPr>
            <a:xfrm>
              <a:off x="222015" y="2024750"/>
              <a:ext cx="585300" cy="495300"/>
            </a:xfrm>
            <a:prstGeom prst="ellipse">
              <a:avLst/>
            </a:prstGeom>
            <a:solidFill>
              <a:schemeClr val="bg2">
                <a:lumMod val="20000"/>
                <a:lumOff val="80000"/>
              </a:schemeClr>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CA">
                  <a:latin typeface="Open Sans ExtraBold"/>
                  <a:ea typeface="Open Sans ExtraBold"/>
                  <a:cs typeface="Open Sans ExtraBold"/>
                </a:rPr>
                <a:t>3</a:t>
              </a:r>
            </a:p>
          </p:txBody>
        </p:sp>
        <p:sp>
          <p:nvSpPr>
            <p:cNvPr id="8" name="Google Shape;355;g11224a25edd_0_39">
              <a:extLst>
                <a:ext uri="{FF2B5EF4-FFF2-40B4-BE49-F238E27FC236}">
                  <a16:creationId xmlns:a16="http://schemas.microsoft.com/office/drawing/2014/main" id="{4FEFA2E4-78C2-C390-80D9-EDAD23B6DB2E}"/>
                </a:ext>
              </a:extLst>
            </p:cNvPr>
            <p:cNvSpPr/>
            <p:nvPr/>
          </p:nvSpPr>
          <p:spPr>
            <a:xfrm flipH="1">
              <a:off x="491773" y="2026884"/>
              <a:ext cx="1927667" cy="495291"/>
            </a:xfrm>
            <a:prstGeom prst="flowChartOnlineStorage">
              <a:avLst/>
            </a:prstGeom>
            <a:solidFill>
              <a:schemeClr val="bg1"/>
            </a:solidFill>
            <a:ln w="3810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algn="ctr"/>
              <a:r>
                <a:rPr lang="en-CA" sz="1400">
                  <a:cs typeface="Arial"/>
                </a:rPr>
                <a:t>Co-design the change </a:t>
              </a:r>
              <a:endParaRPr lang="en-US"/>
            </a:p>
          </p:txBody>
        </p:sp>
      </p:grpSp>
      <p:sp>
        <p:nvSpPr>
          <p:cNvPr id="9" name="Google Shape;361;g11224a25edd_0_39">
            <a:extLst>
              <a:ext uri="{FF2B5EF4-FFF2-40B4-BE49-F238E27FC236}">
                <a16:creationId xmlns:a16="http://schemas.microsoft.com/office/drawing/2014/main" id="{38E752E0-4424-69A6-13E9-2B1E67BE5103}"/>
              </a:ext>
            </a:extLst>
          </p:cNvPr>
          <p:cNvSpPr txBox="1"/>
          <p:nvPr/>
        </p:nvSpPr>
        <p:spPr>
          <a:xfrm>
            <a:off x="6082651" y="1653347"/>
            <a:ext cx="3111841" cy="1985129"/>
          </a:xfrm>
          <a:prstGeom prst="rect">
            <a:avLst/>
          </a:prstGeom>
          <a:noFill/>
          <a:ln>
            <a:noFill/>
          </a:ln>
        </p:spPr>
        <p:txBody>
          <a:bodyPr spcFirstLastPara="1" wrap="square" lIns="91425" tIns="91425" rIns="91425" bIns="91425" anchor="t" anchorCtr="0">
            <a:spAutoFit/>
          </a:bodyPr>
          <a:lstStyle/>
          <a:p>
            <a:r>
              <a:rPr lang="en-CA" sz="1300">
                <a:solidFill>
                  <a:srgbClr val="3E4043"/>
                </a:solidFill>
                <a:latin typeface="Calibri"/>
                <a:ea typeface="Calibri"/>
                <a:cs typeface="Calibri"/>
              </a:rPr>
              <a:t>Identify the systematic causes for issues, creating a shared mental model with stakeholders.</a:t>
            </a:r>
            <a:endParaRPr lang="en-US"/>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p:txBody>
      </p:sp>
      <p:sp>
        <p:nvSpPr>
          <p:cNvPr id="10" name="TextBox 9">
            <a:extLst>
              <a:ext uri="{FF2B5EF4-FFF2-40B4-BE49-F238E27FC236}">
                <a16:creationId xmlns:a16="http://schemas.microsoft.com/office/drawing/2014/main" id="{351AEADF-E174-26BB-833D-6DC352BF8024}"/>
              </a:ext>
            </a:extLst>
          </p:cNvPr>
          <p:cNvSpPr txBox="1"/>
          <p:nvPr/>
        </p:nvSpPr>
        <p:spPr>
          <a:xfrm>
            <a:off x="483149" y="2640123"/>
            <a:ext cx="1376314"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300" b="1" u="sng">
                <a:solidFill>
                  <a:srgbClr val="3E4043"/>
                </a:solidFill>
                <a:latin typeface="Calibri"/>
              </a:rPr>
              <a:t>Change Canvas</a:t>
            </a:r>
            <a:endParaRPr lang="en-US" b="1" u="sng">
              <a:cs typeface="Arial"/>
            </a:endParaRPr>
          </a:p>
        </p:txBody>
      </p:sp>
      <p:pic>
        <p:nvPicPr>
          <p:cNvPr id="12" name="Picture 11" descr="A diagram of a computer&#10;&#10;AI-generated content may be incorrect.">
            <a:extLst>
              <a:ext uri="{FF2B5EF4-FFF2-40B4-BE49-F238E27FC236}">
                <a16:creationId xmlns:a16="http://schemas.microsoft.com/office/drawing/2014/main" id="{1764EF0F-2AA1-13D7-A532-FAA8B4CA8749}"/>
              </a:ext>
            </a:extLst>
          </p:cNvPr>
          <p:cNvPicPr>
            <a:picLocks noChangeAspect="1"/>
          </p:cNvPicPr>
          <p:nvPr/>
        </p:nvPicPr>
        <p:blipFill>
          <a:blip r:embed="rId4"/>
          <a:stretch>
            <a:fillRect/>
          </a:stretch>
        </p:blipFill>
        <p:spPr>
          <a:xfrm>
            <a:off x="3001676" y="3022766"/>
            <a:ext cx="2191732" cy="971749"/>
          </a:xfrm>
          <a:prstGeom prst="rect">
            <a:avLst/>
          </a:prstGeom>
        </p:spPr>
      </p:pic>
      <p:sp>
        <p:nvSpPr>
          <p:cNvPr id="14" name="Rectangle 13">
            <a:extLst>
              <a:ext uri="{FF2B5EF4-FFF2-40B4-BE49-F238E27FC236}">
                <a16:creationId xmlns:a16="http://schemas.microsoft.com/office/drawing/2014/main" id="{FFE9CF83-ABDF-1047-1406-239FCAA3FCC1}"/>
              </a:ext>
            </a:extLst>
          </p:cNvPr>
          <p:cNvSpPr/>
          <p:nvPr/>
        </p:nvSpPr>
        <p:spPr>
          <a:xfrm>
            <a:off x="3700442" y="3432029"/>
            <a:ext cx="168190" cy="4805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7894DBE4-4607-FA7A-18CB-7DE2BEA00ADD}"/>
              </a:ext>
            </a:extLst>
          </p:cNvPr>
          <p:cNvSpPr/>
          <p:nvPr/>
        </p:nvSpPr>
        <p:spPr>
          <a:xfrm>
            <a:off x="3714171" y="3964057"/>
            <a:ext cx="168190" cy="34324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8A02F88-359A-79E5-B46B-EF7FEEAE4D9F}"/>
              </a:ext>
            </a:extLst>
          </p:cNvPr>
          <p:cNvSpPr txBox="1"/>
          <p:nvPr/>
        </p:nvSpPr>
        <p:spPr>
          <a:xfrm>
            <a:off x="2915789" y="4449402"/>
            <a:ext cx="2743200"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300">
                <a:solidFill>
                  <a:srgbClr val="3E4043"/>
                </a:solidFill>
                <a:latin typeface="Calibri"/>
                <a:cs typeface="Segoe UI"/>
              </a:rPr>
              <a:t>Identify areas of opportunity for AI-powered systematic change: </a:t>
            </a:r>
            <a:endParaRPr lang="en-US">
              <a:solidFill>
                <a:srgbClr val="000000"/>
              </a:solidFill>
              <a:latin typeface="Arial"/>
              <a:cs typeface="Arial"/>
            </a:endParaRPr>
          </a:p>
          <a:p>
            <a:pPr marL="285750" indent="-285750">
              <a:buFont typeface="Calibri"/>
              <a:buChar char="-"/>
            </a:pPr>
            <a:r>
              <a:rPr lang="en-CA" sz="1300">
                <a:solidFill>
                  <a:srgbClr val="3E4043"/>
                </a:solidFill>
                <a:latin typeface="Calibri"/>
                <a:ea typeface="Calibri"/>
                <a:cs typeface="Segoe UI"/>
              </a:rPr>
              <a:t>Multiple silos and handoffs</a:t>
            </a:r>
          </a:p>
          <a:p>
            <a:pPr marL="285750" indent="-285750">
              <a:buFont typeface="Calibri"/>
              <a:buChar char="-"/>
            </a:pPr>
            <a:r>
              <a:rPr lang="en-CA" sz="1300">
                <a:solidFill>
                  <a:srgbClr val="3E4043"/>
                </a:solidFill>
                <a:latin typeface="Calibri"/>
                <a:ea typeface="Calibri"/>
                <a:cs typeface="Segoe UI"/>
              </a:rPr>
              <a:t>High exception rate</a:t>
            </a:r>
          </a:p>
          <a:p>
            <a:pPr marL="285750" indent="-285750">
              <a:buFont typeface="Calibri"/>
              <a:buChar char="-"/>
            </a:pPr>
            <a:r>
              <a:rPr lang="en-CA" sz="1300">
                <a:solidFill>
                  <a:srgbClr val="3E4043"/>
                </a:solidFill>
                <a:latin typeface="Calibri"/>
                <a:cs typeface="Segoe UI"/>
              </a:rPr>
              <a:t>Toilsome and tiresome work</a:t>
            </a:r>
            <a:endParaRPr lang="en-US">
              <a:solidFill>
                <a:srgbClr val="000000"/>
              </a:solidFill>
              <a:latin typeface="Arial"/>
              <a:cs typeface="Arial"/>
            </a:endParaRPr>
          </a:p>
          <a:p>
            <a:pPr marL="285750" indent="-285750">
              <a:buFont typeface="Calibri"/>
              <a:buChar char="-"/>
            </a:pPr>
            <a:r>
              <a:rPr lang="en-CA" sz="1300">
                <a:solidFill>
                  <a:srgbClr val="3E4043"/>
                </a:solidFill>
                <a:latin typeface="Calibri"/>
                <a:cs typeface="Segoe UI"/>
              </a:rPr>
              <a:t>Decisioning delays &amp; bottlenecks</a:t>
            </a:r>
            <a:endParaRPr lang="en-US">
              <a:solidFill>
                <a:srgbClr val="000000"/>
              </a:solidFill>
              <a:latin typeface="Arial"/>
              <a:cs typeface="Arial"/>
            </a:endParaRPr>
          </a:p>
          <a:p>
            <a:pPr marL="285750" indent="-285750">
              <a:buFont typeface="Calibri"/>
              <a:buChar char="-"/>
            </a:pPr>
            <a:r>
              <a:rPr lang="en-CA" sz="1300">
                <a:solidFill>
                  <a:srgbClr val="3E4043"/>
                </a:solidFill>
                <a:latin typeface="Calibri"/>
                <a:cs typeface="Segoe UI"/>
              </a:rPr>
              <a:t>Collaborative friction</a:t>
            </a:r>
            <a:endParaRPr lang="en-US">
              <a:solidFill>
                <a:srgbClr val="000000"/>
              </a:solidFill>
              <a:latin typeface="Arial"/>
              <a:cs typeface="Arial"/>
            </a:endParaRPr>
          </a:p>
          <a:p>
            <a:pPr marL="285750" indent="-285750">
              <a:buFont typeface="Calibri"/>
              <a:buChar char="-"/>
            </a:pPr>
            <a:r>
              <a:rPr lang="en-CA" sz="1300">
                <a:solidFill>
                  <a:srgbClr val="3E4043"/>
                </a:solidFill>
                <a:latin typeface="Calibri"/>
                <a:cs typeface="Segoe UI"/>
              </a:rPr>
              <a:t>Context fragmentation</a:t>
            </a:r>
            <a:r>
              <a:rPr lang="en-US" sz="1300">
                <a:latin typeface="Calibri"/>
                <a:ea typeface="Calibri"/>
                <a:cs typeface="Calibri"/>
              </a:rPr>
              <a:t>​</a:t>
            </a:r>
            <a:endParaRPr lang="en-US">
              <a:cs typeface="Arial"/>
            </a:endParaRPr>
          </a:p>
        </p:txBody>
      </p:sp>
      <p:sp>
        <p:nvSpPr>
          <p:cNvPr id="17" name="TextBox 16">
            <a:extLst>
              <a:ext uri="{FF2B5EF4-FFF2-40B4-BE49-F238E27FC236}">
                <a16:creationId xmlns:a16="http://schemas.microsoft.com/office/drawing/2014/main" id="{41C426D6-E008-3481-7B91-5E8D46C06581}"/>
              </a:ext>
            </a:extLst>
          </p:cNvPr>
          <p:cNvSpPr txBox="1"/>
          <p:nvPr/>
        </p:nvSpPr>
        <p:spPr>
          <a:xfrm>
            <a:off x="2970441" y="2642476"/>
            <a:ext cx="2286467"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1300" b="1" u="sng">
                <a:solidFill>
                  <a:srgbClr val="3E4043"/>
                </a:solidFill>
                <a:latin typeface="Calibri"/>
              </a:rPr>
              <a:t>Outcome-to-work Mapping</a:t>
            </a:r>
            <a:endParaRPr lang="en-US" u="sng">
              <a:cs typeface="Arial"/>
            </a:endParaRPr>
          </a:p>
        </p:txBody>
      </p:sp>
      <p:sp>
        <p:nvSpPr>
          <p:cNvPr id="19" name="TextBox 18">
            <a:extLst>
              <a:ext uri="{FF2B5EF4-FFF2-40B4-BE49-F238E27FC236}">
                <a16:creationId xmlns:a16="http://schemas.microsoft.com/office/drawing/2014/main" id="{ACCDBA2F-3E47-580D-AC4A-4EBCBCAB0E02}"/>
              </a:ext>
            </a:extLst>
          </p:cNvPr>
          <p:cNvSpPr txBox="1"/>
          <p:nvPr/>
        </p:nvSpPr>
        <p:spPr>
          <a:xfrm>
            <a:off x="5950626" y="4446339"/>
            <a:ext cx="296991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300">
                <a:solidFill>
                  <a:srgbClr val="3E4043"/>
                </a:solidFill>
                <a:latin typeface="Calibri"/>
                <a:cs typeface="Segoe UI"/>
              </a:rPr>
              <a:t>Partner with change adoptees to ideate, design, prioritize and sequence a backlog of </a:t>
            </a:r>
            <a:r>
              <a:rPr lang="en-CA" sz="1300" b="1">
                <a:solidFill>
                  <a:srgbClr val="3E4043"/>
                </a:solidFill>
                <a:latin typeface="Calibri"/>
                <a:cs typeface="Segoe UI"/>
              </a:rPr>
              <a:t>Minimum Viable Changes (MVCs).</a:t>
            </a:r>
            <a:endParaRPr lang="en-CA" sz="1300" b="1">
              <a:solidFill>
                <a:srgbClr val="3E4043"/>
              </a:solidFill>
              <a:latin typeface="Calibri"/>
              <a:ea typeface="Calibri"/>
              <a:cs typeface="Segoe UI"/>
            </a:endParaRPr>
          </a:p>
        </p:txBody>
      </p:sp>
      <p:pic>
        <p:nvPicPr>
          <p:cNvPr id="21" name="Picture 20" descr="A diagram of a diagram&#10;&#10;AI-generated content may be incorrect.">
            <a:extLst>
              <a:ext uri="{FF2B5EF4-FFF2-40B4-BE49-F238E27FC236}">
                <a16:creationId xmlns:a16="http://schemas.microsoft.com/office/drawing/2014/main" id="{867B23C1-E921-D80D-F017-3AD3B4070AF2}"/>
              </a:ext>
            </a:extLst>
          </p:cNvPr>
          <p:cNvPicPr>
            <a:picLocks noChangeAspect="1"/>
          </p:cNvPicPr>
          <p:nvPr/>
        </p:nvPicPr>
        <p:blipFill>
          <a:blip r:embed="rId5"/>
          <a:stretch>
            <a:fillRect/>
          </a:stretch>
        </p:blipFill>
        <p:spPr>
          <a:xfrm>
            <a:off x="6524585" y="2918033"/>
            <a:ext cx="1508995" cy="1389951"/>
          </a:xfrm>
          <a:prstGeom prst="rect">
            <a:avLst/>
          </a:prstGeom>
        </p:spPr>
      </p:pic>
      <p:sp>
        <p:nvSpPr>
          <p:cNvPr id="22" name="TextBox 21">
            <a:extLst>
              <a:ext uri="{FF2B5EF4-FFF2-40B4-BE49-F238E27FC236}">
                <a16:creationId xmlns:a16="http://schemas.microsoft.com/office/drawing/2014/main" id="{5247F5EE-E5BA-E944-AEDC-45BAE7551434}"/>
              </a:ext>
            </a:extLst>
          </p:cNvPr>
          <p:cNvSpPr txBox="1"/>
          <p:nvPr/>
        </p:nvSpPr>
        <p:spPr>
          <a:xfrm>
            <a:off x="6465945" y="2625745"/>
            <a:ext cx="1630313"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1300" b="1" u="sng">
                <a:solidFill>
                  <a:srgbClr val="3E4043"/>
                </a:solidFill>
                <a:latin typeface="Calibri"/>
              </a:rPr>
              <a:t>Causal Loop Diagram</a:t>
            </a:r>
            <a:endParaRPr lang="en-US" u="sng">
              <a:cs typeface="Arial"/>
            </a:endParaRPr>
          </a:p>
        </p:txBody>
      </p:sp>
      <p:pic>
        <p:nvPicPr>
          <p:cNvPr id="25" name="Picture 24" descr="A diagram of a workflow&#10;&#10;AI-generated content may be incorrect.">
            <a:extLst>
              <a:ext uri="{FF2B5EF4-FFF2-40B4-BE49-F238E27FC236}">
                <a16:creationId xmlns:a16="http://schemas.microsoft.com/office/drawing/2014/main" id="{D66CDE4C-7191-EDB6-E754-27AE729D85E9}"/>
              </a:ext>
            </a:extLst>
          </p:cNvPr>
          <p:cNvPicPr>
            <a:picLocks noChangeAspect="1"/>
          </p:cNvPicPr>
          <p:nvPr/>
        </p:nvPicPr>
        <p:blipFill>
          <a:blip r:embed="rId6"/>
          <a:stretch>
            <a:fillRect/>
          </a:stretch>
        </p:blipFill>
        <p:spPr>
          <a:xfrm>
            <a:off x="6010395" y="5223166"/>
            <a:ext cx="2467133" cy="1053497"/>
          </a:xfrm>
          <a:prstGeom prst="rect">
            <a:avLst/>
          </a:prstGeom>
        </p:spPr>
      </p:pic>
      <p:grpSp>
        <p:nvGrpSpPr>
          <p:cNvPr id="29" name="Google Shape;353;g11224a25edd_0_39">
            <a:extLst>
              <a:ext uri="{FF2B5EF4-FFF2-40B4-BE49-F238E27FC236}">
                <a16:creationId xmlns:a16="http://schemas.microsoft.com/office/drawing/2014/main" id="{EE953957-AE7F-1D6E-DBE0-963559665B31}"/>
              </a:ext>
            </a:extLst>
          </p:cNvPr>
          <p:cNvGrpSpPr/>
          <p:nvPr/>
        </p:nvGrpSpPr>
        <p:grpSpPr>
          <a:xfrm>
            <a:off x="9179596" y="1124708"/>
            <a:ext cx="2531874" cy="497425"/>
            <a:chOff x="222015" y="2024750"/>
            <a:chExt cx="2197425" cy="497425"/>
          </a:xfrm>
        </p:grpSpPr>
        <p:sp>
          <p:nvSpPr>
            <p:cNvPr id="30" name="Google Shape;354;g11224a25edd_0_39">
              <a:extLst>
                <a:ext uri="{FF2B5EF4-FFF2-40B4-BE49-F238E27FC236}">
                  <a16:creationId xmlns:a16="http://schemas.microsoft.com/office/drawing/2014/main" id="{C2219F3E-EF93-08C4-EA6F-4202A1757EED}"/>
                </a:ext>
              </a:extLst>
            </p:cNvPr>
            <p:cNvSpPr/>
            <p:nvPr/>
          </p:nvSpPr>
          <p:spPr>
            <a:xfrm>
              <a:off x="222015" y="2024750"/>
              <a:ext cx="585300" cy="495300"/>
            </a:xfrm>
            <a:prstGeom prst="ellipse">
              <a:avLst/>
            </a:prstGeom>
            <a:solidFill>
              <a:schemeClr val="bg2">
                <a:lumMod val="20000"/>
                <a:lumOff val="80000"/>
              </a:schemeClr>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CA">
                  <a:latin typeface="Open Sans ExtraBold"/>
                  <a:ea typeface="Open Sans ExtraBold"/>
                  <a:cs typeface="Open Sans ExtraBold"/>
                </a:rPr>
                <a:t>4</a:t>
              </a:r>
            </a:p>
          </p:txBody>
        </p:sp>
        <p:sp>
          <p:nvSpPr>
            <p:cNvPr id="31" name="Google Shape;355;g11224a25edd_0_39">
              <a:extLst>
                <a:ext uri="{FF2B5EF4-FFF2-40B4-BE49-F238E27FC236}">
                  <a16:creationId xmlns:a16="http://schemas.microsoft.com/office/drawing/2014/main" id="{33DE985E-0477-BA35-CEC7-5647C79024D0}"/>
                </a:ext>
              </a:extLst>
            </p:cNvPr>
            <p:cNvSpPr/>
            <p:nvPr/>
          </p:nvSpPr>
          <p:spPr>
            <a:xfrm flipH="1">
              <a:off x="491773" y="2026884"/>
              <a:ext cx="1927667" cy="495291"/>
            </a:xfrm>
            <a:prstGeom prst="flowChartOnlineStorage">
              <a:avLst/>
            </a:prstGeom>
            <a:solidFill>
              <a:schemeClr val="bg1"/>
            </a:solidFill>
            <a:ln w="3810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algn="ctr"/>
              <a:r>
                <a:rPr lang="en-CA" sz="1400">
                  <a:cs typeface="Arial"/>
                </a:rPr>
                <a:t>Visualize and co-deliver change</a:t>
              </a:r>
              <a:endParaRPr lang="en-US"/>
            </a:p>
          </p:txBody>
        </p:sp>
      </p:grpSp>
      <p:sp>
        <p:nvSpPr>
          <p:cNvPr id="32" name="Google Shape;361;g11224a25edd_0_39">
            <a:extLst>
              <a:ext uri="{FF2B5EF4-FFF2-40B4-BE49-F238E27FC236}">
                <a16:creationId xmlns:a16="http://schemas.microsoft.com/office/drawing/2014/main" id="{95C39BB2-FE09-29E5-515D-39EC12BBE0DD}"/>
              </a:ext>
            </a:extLst>
          </p:cNvPr>
          <p:cNvSpPr txBox="1"/>
          <p:nvPr/>
        </p:nvSpPr>
        <p:spPr>
          <a:xfrm>
            <a:off x="9176300" y="1653347"/>
            <a:ext cx="3018908" cy="1985129"/>
          </a:xfrm>
          <a:prstGeom prst="rect">
            <a:avLst/>
          </a:prstGeom>
          <a:noFill/>
          <a:ln>
            <a:noFill/>
          </a:ln>
        </p:spPr>
        <p:txBody>
          <a:bodyPr spcFirstLastPara="1" wrap="square" lIns="91425" tIns="91425" rIns="91425" bIns="91425" anchor="t" anchorCtr="0">
            <a:spAutoFit/>
          </a:bodyPr>
          <a:lstStyle/>
          <a:p>
            <a:r>
              <a:rPr lang="en-CA" sz="1300">
                <a:solidFill>
                  <a:srgbClr val="3E4043"/>
                </a:solidFill>
                <a:latin typeface="Calibri"/>
                <a:ea typeface="Calibri"/>
                <a:cs typeface="Calibri"/>
              </a:rPr>
              <a:t>Incrementally deliver MVCs in partnership with change agents, visualizing and communicating change progress.</a:t>
            </a: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a:p>
            <a:endParaRPr lang="en-CA" sz="1300">
              <a:solidFill>
                <a:srgbClr val="3E4043"/>
              </a:solidFill>
              <a:latin typeface="Calibri"/>
              <a:ea typeface="Calibri"/>
              <a:cs typeface="Calibri"/>
            </a:endParaRPr>
          </a:p>
        </p:txBody>
      </p:sp>
      <p:pic>
        <p:nvPicPr>
          <p:cNvPr id="33" name="Picture 32" descr="A white grid with black text&#10;&#10;AI-generated content may be incorrect.">
            <a:extLst>
              <a:ext uri="{FF2B5EF4-FFF2-40B4-BE49-F238E27FC236}">
                <a16:creationId xmlns:a16="http://schemas.microsoft.com/office/drawing/2014/main" id="{9FDEFBDC-9425-4309-55CC-CD6248028388}"/>
              </a:ext>
            </a:extLst>
          </p:cNvPr>
          <p:cNvPicPr>
            <a:picLocks noChangeAspect="1"/>
          </p:cNvPicPr>
          <p:nvPr/>
        </p:nvPicPr>
        <p:blipFill>
          <a:blip r:embed="rId7"/>
          <a:stretch>
            <a:fillRect/>
          </a:stretch>
        </p:blipFill>
        <p:spPr>
          <a:xfrm>
            <a:off x="9579321" y="2998231"/>
            <a:ext cx="1722450" cy="1076621"/>
          </a:xfrm>
          <a:prstGeom prst="rect">
            <a:avLst/>
          </a:prstGeom>
        </p:spPr>
      </p:pic>
      <p:sp>
        <p:nvSpPr>
          <p:cNvPr id="34" name="TextBox 33">
            <a:extLst>
              <a:ext uri="{FF2B5EF4-FFF2-40B4-BE49-F238E27FC236}">
                <a16:creationId xmlns:a16="http://schemas.microsoft.com/office/drawing/2014/main" id="{BE0DBF2A-8C83-BA35-3A1F-1D7529C4EF2B}"/>
              </a:ext>
            </a:extLst>
          </p:cNvPr>
          <p:cNvSpPr txBox="1"/>
          <p:nvPr/>
        </p:nvSpPr>
        <p:spPr>
          <a:xfrm>
            <a:off x="9583730" y="2642178"/>
            <a:ext cx="1291087"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300" b="1" u="sng">
                <a:solidFill>
                  <a:srgbClr val="3E4043"/>
                </a:solidFill>
                <a:latin typeface="Calibri"/>
              </a:rPr>
              <a:t>Change Kanban</a:t>
            </a:r>
            <a:endParaRPr lang="en-US" b="1" u="sng">
              <a:cs typeface="Arial"/>
            </a:endParaRPr>
          </a:p>
        </p:txBody>
      </p:sp>
      <p:sp>
        <p:nvSpPr>
          <p:cNvPr id="35" name="TextBox 34">
            <a:extLst>
              <a:ext uri="{FF2B5EF4-FFF2-40B4-BE49-F238E27FC236}">
                <a16:creationId xmlns:a16="http://schemas.microsoft.com/office/drawing/2014/main" id="{D2C50BEC-A8C0-C14C-B89C-AB03FCD78459}"/>
              </a:ext>
            </a:extLst>
          </p:cNvPr>
          <p:cNvSpPr txBox="1"/>
          <p:nvPr/>
        </p:nvSpPr>
        <p:spPr>
          <a:xfrm>
            <a:off x="9252625" y="4446338"/>
            <a:ext cx="2752196"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300">
                <a:solidFill>
                  <a:srgbClr val="3E4043"/>
                </a:solidFill>
                <a:latin typeface="Calibri"/>
                <a:cs typeface="Segoe UI"/>
              </a:rPr>
              <a:t>Transparently verify and validate the results of change, measuring (at a minimum):</a:t>
            </a:r>
          </a:p>
          <a:p>
            <a:pPr marL="285750" indent="-285750">
              <a:buFont typeface="Calibri"/>
              <a:buChar char="-"/>
            </a:pPr>
            <a:r>
              <a:rPr lang="en-CA" sz="1300">
                <a:solidFill>
                  <a:srgbClr val="3E4043"/>
                </a:solidFill>
                <a:latin typeface="Calibri"/>
                <a:ea typeface="Calibri"/>
                <a:cs typeface="Segoe UI"/>
              </a:rPr>
              <a:t>System Effectiveness (Outcomes/Inputs)</a:t>
            </a:r>
          </a:p>
          <a:p>
            <a:pPr marL="285750" indent="-285750">
              <a:buFont typeface="Calibri"/>
              <a:buChar char="-"/>
            </a:pPr>
            <a:r>
              <a:rPr lang="en-CA" sz="1300">
                <a:solidFill>
                  <a:srgbClr val="3E4043"/>
                </a:solidFill>
                <a:latin typeface="Calibri"/>
                <a:ea typeface="Calibri"/>
                <a:cs typeface="Segoe UI"/>
              </a:rPr>
              <a:t>Lead time vs. baseline</a:t>
            </a:r>
          </a:p>
          <a:p>
            <a:pPr marL="285750" indent="-285750">
              <a:buFont typeface="Calibri"/>
              <a:buChar char="-"/>
            </a:pPr>
            <a:r>
              <a:rPr lang="en-CA" sz="1300">
                <a:solidFill>
                  <a:srgbClr val="3E4043"/>
                </a:solidFill>
                <a:latin typeface="Calibri"/>
                <a:ea typeface="Calibri"/>
                <a:cs typeface="Segoe UI"/>
              </a:rPr>
              <a:t>Throughput vs. baseline</a:t>
            </a:r>
          </a:p>
          <a:p>
            <a:pPr marL="285750" indent="-285750">
              <a:buFont typeface="Calibri"/>
              <a:buChar char="-"/>
            </a:pPr>
            <a:r>
              <a:rPr lang="en-CA" sz="1300">
                <a:solidFill>
                  <a:srgbClr val="3E4043"/>
                </a:solidFill>
                <a:latin typeface="Calibri"/>
                <a:ea typeface="Calibri"/>
                <a:cs typeface="Segoe UI"/>
              </a:rPr>
              <a:t>Toil Reduction &amp; change fitness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F8A67C-6A6A-C857-EF8F-971007E1439B}"/>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C4098643-B308-7E38-5C0C-970125991B7D}"/>
              </a:ext>
            </a:extLst>
          </p:cNvPr>
          <p:cNvSpPr txBox="1">
            <a:spLocks/>
          </p:cNvSpPr>
          <p:nvPr/>
        </p:nvSpPr>
        <p:spPr>
          <a:xfrm>
            <a:off x="486060" y="404813"/>
            <a:ext cx="11452901" cy="39651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a:lstStyle>
          <a:p>
            <a:pPr lvl="0">
              <a:defRPr/>
            </a:pPr>
            <a:r>
              <a:rPr lang="en-US">
                <a:solidFill>
                  <a:srgbClr val="000000"/>
                </a:solidFill>
              </a:rPr>
              <a:t>Asynchronous Artifact </a:t>
            </a:r>
            <a:r>
              <a:rPr kumimoji="0" lang="en-US" sz="2800" b="0" i="0" u="none" strike="noStrike" kern="1200" cap="none" spc="0" normalizeH="0" baseline="0" noProof="0">
                <a:ln>
                  <a:noFill/>
                </a:ln>
                <a:solidFill>
                  <a:srgbClr val="000000"/>
                </a:solidFill>
                <a:effectLst/>
                <a:uLnTx/>
                <a:uFillTx/>
                <a:latin typeface="Avenir Medium" panose="02000503020000020003" pitchFamily="2" charset="0"/>
                <a:ea typeface="+mj-ea"/>
                <a:cs typeface="+mj-cs"/>
              </a:rPr>
              <a:t>Collection and Analysis</a:t>
            </a:r>
            <a:endParaRPr kumimoji="0" lang="en-CA" sz="2800" b="0" i="0" u="none" strike="noStrike" kern="1200" cap="none" spc="0" normalizeH="0" baseline="0" noProof="0">
              <a:ln>
                <a:noFill/>
              </a:ln>
              <a:solidFill>
                <a:srgbClr val="212D39"/>
              </a:solidFill>
              <a:effectLst/>
              <a:uLnTx/>
              <a:uFillTx/>
              <a:latin typeface="Avenir Medium" panose="02000503020000020003" pitchFamily="2" charset="0"/>
              <a:ea typeface="+mj-ea"/>
              <a:cs typeface="+mj-cs"/>
            </a:endParaRPr>
          </a:p>
        </p:txBody>
      </p:sp>
      <p:sp>
        <p:nvSpPr>
          <p:cNvPr id="5" name="Text Placeholder 2">
            <a:extLst>
              <a:ext uri="{FF2B5EF4-FFF2-40B4-BE49-F238E27FC236}">
                <a16:creationId xmlns:a16="http://schemas.microsoft.com/office/drawing/2014/main" id="{85DE8C6F-20F0-A59D-3539-A0C7270F5E05}"/>
              </a:ext>
            </a:extLst>
          </p:cNvPr>
          <p:cNvSpPr>
            <a:spLocks noGrp="1"/>
          </p:cNvSpPr>
          <p:nvPr>
            <p:ph type="body" sz="quarter" idx="10"/>
          </p:nvPr>
        </p:nvSpPr>
        <p:spPr>
          <a:xfrm>
            <a:off x="486060" y="1313433"/>
            <a:ext cx="2821292" cy="3975011"/>
          </a:xfrm>
        </p:spPr>
        <p:txBody>
          <a:bodyPr vert="horz" lIns="91440" tIns="45720" rIns="91440" bIns="45720" rtlCol="0" anchor="t" anchorCtr="0">
            <a:noAutofit/>
          </a:bodyPr>
          <a:lstStyle/>
          <a:p>
            <a:pPr marL="171450" indent="-171450">
              <a:buFont typeface="Arial" panose="020B0604020202020204" pitchFamily="34" charset="0"/>
              <a:buChar char="•"/>
            </a:pPr>
            <a:r>
              <a:rPr lang="en-US" sz="1200">
                <a:solidFill>
                  <a:schemeClr val="tx1"/>
                </a:solidFill>
              </a:rPr>
              <a:t>To meet the aggressive assessment timelines, we require access to as many of these artifacts as exist within the first few days of the engagement to aid in our assessment.</a:t>
            </a:r>
          </a:p>
          <a:p>
            <a:pPr marL="171450" indent="-171450">
              <a:buFont typeface="Arial" panose="020B0604020202020204" pitchFamily="34" charset="0"/>
              <a:buChar char="•"/>
            </a:pPr>
            <a:r>
              <a:rPr lang="en-US" sz="1200"/>
              <a:t>Given the broad nature of the data requests, </a:t>
            </a:r>
            <a:r>
              <a:rPr lang="en-US" sz="1200" b="1"/>
              <a:t>Electric Mind requires a Project Coordinator </a:t>
            </a:r>
            <a:r>
              <a:rPr lang="en-US" sz="1200"/>
              <a:t>to facilitate access requests on behalf of the team.</a:t>
            </a:r>
            <a:endParaRPr lang="en-US" sz="1200">
              <a:solidFill>
                <a:schemeClr val="tx1"/>
              </a:solidFill>
            </a:endParaRPr>
          </a:p>
        </p:txBody>
      </p:sp>
      <p:sp>
        <p:nvSpPr>
          <p:cNvPr id="11" name="Rectangle 10">
            <a:extLst>
              <a:ext uri="{FF2B5EF4-FFF2-40B4-BE49-F238E27FC236}">
                <a16:creationId xmlns:a16="http://schemas.microsoft.com/office/drawing/2014/main" id="{7AA6CD1A-F576-4160-0534-2AA95F20C51D}"/>
              </a:ext>
            </a:extLst>
          </p:cNvPr>
          <p:cNvSpPr/>
          <p:nvPr/>
        </p:nvSpPr>
        <p:spPr>
          <a:xfrm>
            <a:off x="6253044" y="1315460"/>
            <a:ext cx="2535796" cy="22659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72000" rtlCol="0" anchor="t"/>
          <a:lstStyle/>
          <a:p>
            <a:r>
              <a:rPr lang="en-US" sz="1000" b="1">
                <a:solidFill>
                  <a:schemeClr val="accent1"/>
                </a:solidFill>
                <a:latin typeface="Andale Mono" panose="020B0509000000000004" pitchFamily="49" charset="0"/>
              </a:rPr>
              <a:t>REQUIREMENTS &amp; DESIGN</a:t>
            </a:r>
          </a:p>
          <a:p>
            <a:endParaRPr lang="en-US" sz="1000" b="1">
              <a:solidFill>
                <a:schemeClr val="tx1"/>
              </a:solidFill>
              <a:latin typeface="Avenir Book" panose="02000503020000020003" pitchFamily="2" charset="0"/>
            </a:endParaRPr>
          </a:p>
          <a:p>
            <a:pPr marL="171450" indent="-171450">
              <a:buFont typeface="Arial" panose="020B0604020202020204" pitchFamily="34" charset="0"/>
              <a:buChar char="•"/>
            </a:pPr>
            <a:r>
              <a:rPr lang="en-US" sz="1000">
                <a:solidFill>
                  <a:schemeClr val="tx1"/>
                </a:solidFill>
                <a:latin typeface="Avenir Book" panose="02000503020000020003" pitchFamily="2" charset="0"/>
              </a:rPr>
              <a:t>Requirements/backlog exports (Jira), incl. statuses &amp; owners</a:t>
            </a:r>
          </a:p>
          <a:p>
            <a:pPr marL="171450" indent="-171450">
              <a:buFont typeface="Arial" panose="020B0604020202020204" pitchFamily="34" charset="0"/>
              <a:buChar char="•"/>
            </a:pPr>
            <a:r>
              <a:rPr lang="en-US" sz="1000">
                <a:solidFill>
                  <a:schemeClr val="tx1"/>
                </a:solidFill>
                <a:latin typeface="Avenir Book" panose="02000503020000020003" pitchFamily="2" charset="0"/>
              </a:rPr>
              <a:t>Traceability matrix (requirements &lt;&gt; test cases &lt;&gt; releases/features)</a:t>
            </a:r>
          </a:p>
          <a:p>
            <a:pPr marL="171450" indent="-171450">
              <a:buFont typeface="Arial" panose="020B0604020202020204" pitchFamily="34" charset="0"/>
              <a:buChar char="•"/>
            </a:pPr>
            <a:r>
              <a:rPr lang="en-US" sz="1000">
                <a:solidFill>
                  <a:schemeClr val="tx1"/>
                </a:solidFill>
                <a:latin typeface="Avenir Book" panose="02000503020000020003" pitchFamily="2" charset="0"/>
              </a:rPr>
              <a:t>Architecture/design sign-off templates and recent approvals</a:t>
            </a:r>
          </a:p>
          <a:p>
            <a:pPr marL="171450" indent="-171450">
              <a:buFont typeface="Arial" panose="020B0604020202020204" pitchFamily="34" charset="0"/>
              <a:buChar char="•"/>
            </a:pPr>
            <a:r>
              <a:rPr lang="en-US" sz="1000">
                <a:solidFill>
                  <a:schemeClr val="tx1"/>
                </a:solidFill>
                <a:latin typeface="Avenir Book" panose="02000503020000020003" pitchFamily="2" charset="0"/>
              </a:rPr>
              <a:t>UX/UI standards, design system, and validation/usability reports</a:t>
            </a:r>
          </a:p>
          <a:p>
            <a:pPr marL="171450" indent="-171450">
              <a:buFont typeface="Arial" panose="020B0604020202020204" pitchFamily="34" charset="0"/>
              <a:buChar char="•"/>
            </a:pPr>
            <a:r>
              <a:rPr lang="en-US" sz="1000">
                <a:solidFill>
                  <a:schemeClr val="tx1"/>
                </a:solidFill>
                <a:latin typeface="Avenir Book" panose="02000503020000020003" pitchFamily="2" charset="0"/>
              </a:rPr>
              <a:t>Security &amp; privacy requirements embedded in design (threat models, PCI, PII, etc.)</a:t>
            </a:r>
          </a:p>
        </p:txBody>
      </p:sp>
      <p:sp>
        <p:nvSpPr>
          <p:cNvPr id="13" name="Rectangle 12">
            <a:extLst>
              <a:ext uri="{FF2B5EF4-FFF2-40B4-BE49-F238E27FC236}">
                <a16:creationId xmlns:a16="http://schemas.microsoft.com/office/drawing/2014/main" id="{495D1992-82FF-BE90-61B7-82496FCDB962}"/>
              </a:ext>
            </a:extLst>
          </p:cNvPr>
          <p:cNvSpPr/>
          <p:nvPr/>
        </p:nvSpPr>
        <p:spPr>
          <a:xfrm>
            <a:off x="8884649" y="1315460"/>
            <a:ext cx="2535796" cy="22659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72000" rtlCol="0" anchor="t"/>
          <a:lstStyle/>
          <a:p>
            <a:r>
              <a:rPr lang="en-CA" sz="1000" b="1">
                <a:solidFill>
                  <a:schemeClr val="accent1"/>
                </a:solidFill>
                <a:latin typeface="Andale Mono" panose="020B0509000000000004" pitchFamily="49" charset="0"/>
              </a:rPr>
              <a:t>SDLC &amp; CODE REVIEWS</a:t>
            </a:r>
          </a:p>
          <a:p>
            <a:pPr indent="-171450">
              <a:buFont typeface="Arial" panose="020B0604020202020204" pitchFamily="34" charset="0"/>
              <a:buChar char="•"/>
            </a:pPr>
            <a:endParaRPr lang="en-CA" sz="1000" b="1">
              <a:solidFill>
                <a:schemeClr val="accent1"/>
              </a:solidFill>
              <a:latin typeface="Andale Mono" panose="020B0509000000000004" pitchFamily="49" charset="0"/>
            </a:endParaRPr>
          </a:p>
          <a:p>
            <a:pPr marL="171450" indent="-171450">
              <a:buFont typeface="Arial" panose="020B0604020202020204" pitchFamily="34" charset="0"/>
              <a:buChar char="•"/>
            </a:pPr>
            <a:r>
              <a:rPr lang="en-CA" sz="1000">
                <a:solidFill>
                  <a:schemeClr val="tx1"/>
                </a:solidFill>
                <a:latin typeface="Avenir Book" panose="02000503020000020003" pitchFamily="2" charset="0"/>
              </a:rPr>
              <a:t>Documented SDLC workflows and RACI (per product/program)</a:t>
            </a:r>
          </a:p>
          <a:p>
            <a:pPr marL="171450" indent="-171450">
              <a:buFont typeface="Arial" panose="020B0604020202020204" pitchFamily="34" charset="0"/>
              <a:buChar char="•"/>
            </a:pPr>
            <a:r>
              <a:rPr lang="en-CA" sz="1000">
                <a:solidFill>
                  <a:schemeClr val="tx1"/>
                </a:solidFill>
                <a:latin typeface="Avenir Book" panose="02000503020000020003" pitchFamily="2" charset="0"/>
              </a:rPr>
              <a:t>Branching strategy and repo policies (</a:t>
            </a:r>
            <a:r>
              <a:rPr lang="en-CA" sz="1000" err="1">
                <a:solidFill>
                  <a:schemeClr val="tx1"/>
                </a:solidFill>
                <a:latin typeface="Avenir Book" panose="02000503020000020003" pitchFamily="2" charset="0"/>
              </a:rPr>
              <a:t>GitFlow</a:t>
            </a:r>
            <a:r>
              <a:rPr lang="en-CA" sz="1000">
                <a:solidFill>
                  <a:schemeClr val="tx1"/>
                </a:solidFill>
                <a:latin typeface="Avenir Book" panose="02000503020000020003" pitchFamily="2" charset="0"/>
              </a:rPr>
              <a:t>/trunk-based)</a:t>
            </a:r>
          </a:p>
          <a:p>
            <a:pPr marL="171450" indent="-171450">
              <a:buFont typeface="Arial" panose="020B0604020202020204" pitchFamily="34" charset="0"/>
              <a:buChar char="•"/>
            </a:pPr>
            <a:r>
              <a:rPr lang="en-CA" sz="1000">
                <a:solidFill>
                  <a:schemeClr val="tx1"/>
                </a:solidFill>
                <a:latin typeface="Avenir Book" panose="02000503020000020003" pitchFamily="2" charset="0"/>
              </a:rPr>
              <a:t>Pull request/review logs and coverage ratios</a:t>
            </a:r>
          </a:p>
          <a:p>
            <a:pPr marL="171450" indent="-171450">
              <a:buFont typeface="Arial" panose="020B0604020202020204" pitchFamily="34" charset="0"/>
              <a:buChar char="•"/>
            </a:pPr>
            <a:r>
              <a:rPr lang="en-CA" sz="1000">
                <a:solidFill>
                  <a:schemeClr val="tx1"/>
                </a:solidFill>
                <a:latin typeface="Avenir Book" panose="02000503020000020003" pitchFamily="2" charset="0"/>
              </a:rPr>
              <a:t>Static analysis and lint reports (tool outputs &amp; gating thresholds)</a:t>
            </a:r>
          </a:p>
          <a:p>
            <a:pPr marL="171450" indent="-171450">
              <a:buFont typeface="Arial" panose="020B0604020202020204" pitchFamily="34" charset="0"/>
              <a:buChar char="•"/>
            </a:pPr>
            <a:r>
              <a:rPr lang="en-CA" sz="1000">
                <a:solidFill>
                  <a:schemeClr val="tx1"/>
                </a:solidFill>
                <a:latin typeface="Avenir Book" panose="02000503020000020003" pitchFamily="2" charset="0"/>
              </a:rPr>
              <a:t>Developer onboarding guidelines and coding standards</a:t>
            </a:r>
          </a:p>
          <a:p>
            <a:endParaRPr lang="en-US" sz="1000">
              <a:solidFill>
                <a:schemeClr val="tx1"/>
              </a:solidFill>
              <a:latin typeface="Avenir Book" panose="02000503020000020003" pitchFamily="2" charset="0"/>
            </a:endParaRPr>
          </a:p>
        </p:txBody>
      </p:sp>
      <p:sp>
        <p:nvSpPr>
          <p:cNvPr id="14" name="Rectangle 13">
            <a:extLst>
              <a:ext uri="{FF2B5EF4-FFF2-40B4-BE49-F238E27FC236}">
                <a16:creationId xmlns:a16="http://schemas.microsoft.com/office/drawing/2014/main" id="{53C916C1-FE59-7C47-6398-E561FF157028}"/>
              </a:ext>
            </a:extLst>
          </p:cNvPr>
          <p:cNvSpPr/>
          <p:nvPr/>
        </p:nvSpPr>
        <p:spPr>
          <a:xfrm>
            <a:off x="3623621" y="3701292"/>
            <a:ext cx="2535796" cy="26080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72000" rtlCol="0" anchor="t"/>
          <a:lstStyle/>
          <a:p>
            <a:r>
              <a:rPr lang="en-CA" sz="1000" b="1">
                <a:solidFill>
                  <a:schemeClr val="accent1"/>
                </a:solidFill>
                <a:latin typeface="Andale Mono" panose="020B0509000000000004" pitchFamily="49" charset="0"/>
              </a:rPr>
              <a:t>ENTERPRISE &amp; TESTING GATING</a:t>
            </a:r>
          </a:p>
          <a:p>
            <a:endParaRPr lang="en-CA" sz="1000" b="1">
              <a:solidFill>
                <a:schemeClr val="tx1"/>
              </a:solidFill>
              <a:latin typeface="Avenir Book" panose="02000503020000020003" pitchFamily="2" charset="0"/>
            </a:endParaRPr>
          </a:p>
          <a:p>
            <a:pPr marL="171450" indent="-171450">
              <a:buFont typeface="Arial" panose="020B0604020202020204" pitchFamily="34" charset="0"/>
              <a:buChar char="•"/>
            </a:pPr>
            <a:r>
              <a:rPr lang="en-CA" sz="1000">
                <a:solidFill>
                  <a:schemeClr val="tx1"/>
                </a:solidFill>
                <a:latin typeface="Avenir Book" panose="02000503020000020003" pitchFamily="2" charset="0"/>
              </a:rPr>
              <a:t>Enterprise stage-gate checklists, sign-offs, and governance calendar</a:t>
            </a:r>
          </a:p>
          <a:p>
            <a:pPr marL="171450" indent="-171450">
              <a:buFont typeface="Arial" panose="020B0604020202020204" pitchFamily="34" charset="0"/>
              <a:buChar char="•"/>
            </a:pPr>
            <a:r>
              <a:rPr lang="en-CA" sz="1000">
                <a:solidFill>
                  <a:schemeClr val="tx1"/>
                </a:solidFill>
                <a:latin typeface="Avenir Book" panose="02000503020000020003" pitchFamily="2" charset="0"/>
              </a:rPr>
              <a:t>Test strategy &amp; plans (unit, API, integration, regression, non-functional)</a:t>
            </a:r>
          </a:p>
          <a:p>
            <a:pPr marL="171450" indent="-171450">
              <a:buFont typeface="Arial" panose="020B0604020202020204" pitchFamily="34" charset="0"/>
              <a:buChar char="•"/>
            </a:pPr>
            <a:r>
              <a:rPr lang="en-CA" sz="1000">
                <a:solidFill>
                  <a:schemeClr val="tx1"/>
                </a:solidFill>
                <a:latin typeface="Avenir Book" panose="02000503020000020003" pitchFamily="2" charset="0"/>
              </a:rPr>
              <a:t>Automation coverage reports (by service/module) and pass/fail history</a:t>
            </a:r>
          </a:p>
          <a:p>
            <a:pPr marL="171450" indent="-171450">
              <a:buFont typeface="Arial" panose="020B0604020202020204" pitchFamily="34" charset="0"/>
              <a:buChar char="•"/>
            </a:pPr>
            <a:r>
              <a:rPr lang="en-CA" sz="1000">
                <a:solidFill>
                  <a:schemeClr val="tx1"/>
                </a:solidFill>
                <a:latin typeface="Avenir Book" panose="02000503020000020003" pitchFamily="2" charset="0"/>
              </a:rPr>
              <a:t>Environment readiness runbooks and data management procedures</a:t>
            </a:r>
          </a:p>
          <a:p>
            <a:pPr marL="171450" indent="-171450">
              <a:buFont typeface="Arial" panose="020B0604020202020204" pitchFamily="34" charset="0"/>
              <a:buChar char="•"/>
            </a:pPr>
            <a:r>
              <a:rPr lang="en-CA" sz="1000">
                <a:solidFill>
                  <a:schemeClr val="tx1"/>
                </a:solidFill>
                <a:latin typeface="Avenir Book" panose="02000503020000020003" pitchFamily="2" charset="0"/>
              </a:rPr>
              <a:t>Defect triage board exports, severity SLAs, and aging metrics</a:t>
            </a:r>
          </a:p>
          <a:p>
            <a:endParaRPr lang="en-US" sz="1000">
              <a:solidFill>
                <a:schemeClr val="tx1"/>
              </a:solidFill>
              <a:latin typeface="Avenir Book" panose="02000503020000020003" pitchFamily="2" charset="0"/>
            </a:endParaRPr>
          </a:p>
        </p:txBody>
      </p:sp>
      <p:sp>
        <p:nvSpPr>
          <p:cNvPr id="15" name="Rectangle 14">
            <a:extLst>
              <a:ext uri="{FF2B5EF4-FFF2-40B4-BE49-F238E27FC236}">
                <a16:creationId xmlns:a16="http://schemas.microsoft.com/office/drawing/2014/main" id="{558D351B-28FA-1998-E55B-84C13AA71CA6}"/>
              </a:ext>
            </a:extLst>
          </p:cNvPr>
          <p:cNvSpPr/>
          <p:nvPr/>
        </p:nvSpPr>
        <p:spPr>
          <a:xfrm>
            <a:off x="6285459" y="3701293"/>
            <a:ext cx="2535796" cy="26080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72000" rtlCol="0" anchor="t"/>
          <a:lstStyle/>
          <a:p>
            <a:r>
              <a:rPr lang="en-CA" sz="1000" b="1">
                <a:solidFill>
                  <a:schemeClr val="accent1"/>
                </a:solidFill>
                <a:latin typeface="Andale Mono" panose="020B0509000000000004" pitchFamily="49" charset="0"/>
              </a:rPr>
              <a:t>DEPLOYMENT &amp; OPERATIONS</a:t>
            </a:r>
          </a:p>
          <a:p>
            <a:endParaRPr lang="en-CA" sz="1000" b="1">
              <a:solidFill>
                <a:schemeClr val="tx1"/>
              </a:solidFill>
              <a:latin typeface="Avenir Book" panose="02000503020000020003" pitchFamily="2" charset="0"/>
            </a:endParaRPr>
          </a:p>
          <a:p>
            <a:pPr marL="171450" indent="-171450">
              <a:buFont typeface="Arial" panose="020B0604020202020204" pitchFamily="34" charset="0"/>
              <a:buChar char="•"/>
            </a:pPr>
            <a:r>
              <a:rPr lang="en-CA" sz="1000">
                <a:solidFill>
                  <a:schemeClr val="tx1"/>
                </a:solidFill>
                <a:latin typeface="Avenir Book" panose="02000503020000020003" pitchFamily="2" charset="0"/>
              </a:rPr>
              <a:t>CI/CD pipeline definitions and promotion rules (with approval gates)</a:t>
            </a:r>
          </a:p>
          <a:p>
            <a:pPr marL="171450" indent="-171450">
              <a:buFont typeface="Arial" panose="020B0604020202020204" pitchFamily="34" charset="0"/>
              <a:buChar char="•"/>
            </a:pPr>
            <a:r>
              <a:rPr lang="en-CA" sz="1000">
                <a:solidFill>
                  <a:schemeClr val="tx1"/>
                </a:solidFill>
                <a:latin typeface="Avenir Book" panose="02000503020000020003" pitchFamily="2" charset="0"/>
              </a:rPr>
              <a:t>Release readiness and cutover sign-offs; rollback/canary/blue-green plans</a:t>
            </a:r>
          </a:p>
          <a:p>
            <a:pPr marL="171450" indent="-171450">
              <a:buFont typeface="Arial" panose="020B0604020202020204" pitchFamily="34" charset="0"/>
              <a:buChar char="•"/>
            </a:pPr>
            <a:r>
              <a:rPr lang="en-CA" sz="1000">
                <a:solidFill>
                  <a:schemeClr val="tx1"/>
                </a:solidFill>
                <a:latin typeface="Avenir Book" panose="02000503020000020003" pitchFamily="2" charset="0"/>
              </a:rPr>
              <a:t>Monitoring/observability dashboards and alert rules</a:t>
            </a:r>
          </a:p>
          <a:p>
            <a:pPr marL="171450" indent="-171450">
              <a:buFont typeface="Arial" panose="020B0604020202020204" pitchFamily="34" charset="0"/>
              <a:buChar char="•"/>
            </a:pPr>
            <a:r>
              <a:rPr lang="en-CA" sz="1000">
                <a:solidFill>
                  <a:schemeClr val="tx1"/>
                </a:solidFill>
                <a:latin typeface="Avenir Book" panose="02000503020000020003" pitchFamily="2" charset="0"/>
              </a:rPr>
              <a:t>Incident post-mortems / RCAs (recent 6–12 months)</a:t>
            </a:r>
          </a:p>
          <a:p>
            <a:pPr marL="171450" indent="-171450">
              <a:buFont typeface="Arial" panose="020B0604020202020204" pitchFamily="34" charset="0"/>
              <a:buChar char="•"/>
            </a:pPr>
            <a:r>
              <a:rPr lang="en-CA" sz="1000">
                <a:solidFill>
                  <a:schemeClr val="tx1"/>
                </a:solidFill>
                <a:latin typeface="Avenir Book" panose="02000503020000020003" pitchFamily="2" charset="0"/>
              </a:rPr>
              <a:t>SLA/SLO/SLI reports (uptime, latency, error budgets) and capacity planning</a:t>
            </a:r>
          </a:p>
          <a:p>
            <a:endParaRPr lang="en-US" sz="1000">
              <a:solidFill>
                <a:schemeClr val="tx1"/>
              </a:solidFill>
              <a:latin typeface="Avenir Book" panose="02000503020000020003" pitchFamily="2" charset="0"/>
            </a:endParaRPr>
          </a:p>
        </p:txBody>
      </p:sp>
      <p:sp>
        <p:nvSpPr>
          <p:cNvPr id="16" name="Rectangle 15">
            <a:extLst>
              <a:ext uri="{FF2B5EF4-FFF2-40B4-BE49-F238E27FC236}">
                <a16:creationId xmlns:a16="http://schemas.microsoft.com/office/drawing/2014/main" id="{F721628F-17A6-EC68-72AE-C5D51C52ACEA}"/>
              </a:ext>
            </a:extLst>
          </p:cNvPr>
          <p:cNvSpPr/>
          <p:nvPr/>
        </p:nvSpPr>
        <p:spPr>
          <a:xfrm>
            <a:off x="8917064" y="3701293"/>
            <a:ext cx="2503381" cy="26080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72000" rtlCol="0" anchor="t"/>
          <a:lstStyle/>
          <a:p>
            <a:r>
              <a:rPr lang="en-CA" sz="1000" b="1">
                <a:solidFill>
                  <a:schemeClr val="accent1"/>
                </a:solidFill>
                <a:latin typeface="Andale Mono" panose="020B0509000000000004" pitchFamily="49" charset="0"/>
              </a:rPr>
              <a:t>CONTINUOUS IMPROVEMENT</a:t>
            </a:r>
          </a:p>
          <a:p>
            <a:endParaRPr lang="en-CA" sz="1000" b="1">
              <a:solidFill>
                <a:schemeClr val="accent1"/>
              </a:solidFill>
              <a:latin typeface="Andale Mono" panose="020B0509000000000004" pitchFamily="49" charset="0"/>
            </a:endParaRPr>
          </a:p>
          <a:p>
            <a:pPr marL="171450" indent="-171450">
              <a:buFont typeface="Arial" panose="020B0604020202020204" pitchFamily="34" charset="0"/>
              <a:buChar char="•"/>
            </a:pPr>
            <a:r>
              <a:rPr lang="en-CA" sz="1000">
                <a:solidFill>
                  <a:schemeClr val="tx1"/>
                </a:solidFill>
                <a:latin typeface="Avenir Book" panose="02000503020000020003" pitchFamily="2" charset="0"/>
              </a:rPr>
              <a:t>Retrospectives/post-mortems with tracked action items</a:t>
            </a:r>
          </a:p>
          <a:p>
            <a:pPr marL="171450" indent="-171450">
              <a:buFont typeface="Arial" panose="020B0604020202020204" pitchFamily="34" charset="0"/>
              <a:buChar char="•"/>
            </a:pPr>
            <a:r>
              <a:rPr lang="en-CA" sz="1000">
                <a:solidFill>
                  <a:schemeClr val="tx1"/>
                </a:solidFill>
                <a:latin typeface="Avenir Book" panose="02000503020000020003" pitchFamily="2" charset="0"/>
              </a:rPr>
              <a:t>Delivery metrics: throughput, velocity, defect escape rate, MTTR, deployment frequency</a:t>
            </a:r>
          </a:p>
          <a:p>
            <a:pPr marL="171450" indent="-171450">
              <a:buFont typeface="Arial" panose="020B0604020202020204" pitchFamily="34" charset="0"/>
              <a:buChar char="•"/>
            </a:pPr>
            <a:r>
              <a:rPr lang="en-CA" sz="1000">
                <a:solidFill>
                  <a:schemeClr val="tx1"/>
                </a:solidFill>
                <a:latin typeface="Avenir Book" panose="02000503020000020003" pitchFamily="2" charset="0"/>
              </a:rPr>
              <a:t>Audit/compliance artifacts (PCI, PIPEDA, ISO, threat/</a:t>
            </a:r>
            <a:r>
              <a:rPr lang="en-CA" sz="1000" err="1">
                <a:solidFill>
                  <a:schemeClr val="tx1"/>
                </a:solidFill>
                <a:latin typeface="Avenir Book" panose="02000503020000020003" pitchFamily="2" charset="0"/>
              </a:rPr>
              <a:t>vuln</a:t>
            </a:r>
            <a:r>
              <a:rPr lang="en-CA" sz="1000">
                <a:solidFill>
                  <a:schemeClr val="tx1"/>
                </a:solidFill>
                <a:latin typeface="Avenir Book" panose="02000503020000020003" pitchFamily="2" charset="0"/>
              </a:rPr>
              <a:t> scans &amp; remediation)</a:t>
            </a:r>
          </a:p>
          <a:p>
            <a:pPr marL="171450" indent="-171450">
              <a:buFont typeface="Arial" panose="020B0604020202020204" pitchFamily="34" charset="0"/>
              <a:buChar char="•"/>
            </a:pPr>
            <a:r>
              <a:rPr lang="en-CA" sz="1000">
                <a:solidFill>
                  <a:schemeClr val="tx1"/>
                </a:solidFill>
                <a:latin typeface="Avenir Book" panose="02000503020000020003" pitchFamily="2" charset="0"/>
              </a:rPr>
              <a:t>Training/</a:t>
            </a:r>
            <a:r>
              <a:rPr lang="en-CA" sz="1000" err="1">
                <a:solidFill>
                  <a:schemeClr val="tx1"/>
                </a:solidFill>
                <a:latin typeface="Avenir Book" panose="02000503020000020003" pitchFamily="2" charset="0"/>
              </a:rPr>
              <a:t>upskilling</a:t>
            </a:r>
            <a:r>
              <a:rPr lang="en-CA" sz="1000">
                <a:solidFill>
                  <a:schemeClr val="tx1"/>
                </a:solidFill>
                <a:latin typeface="Avenir Book" panose="02000503020000020003" pitchFamily="2" charset="0"/>
              </a:rPr>
              <a:t> records relevant to quality practices</a:t>
            </a:r>
          </a:p>
          <a:p>
            <a:pPr marL="171450" indent="-171450">
              <a:buFont typeface="Arial" panose="020B0604020202020204" pitchFamily="34" charset="0"/>
              <a:buChar char="•"/>
            </a:pPr>
            <a:r>
              <a:rPr lang="en-CA" sz="1000">
                <a:solidFill>
                  <a:schemeClr val="tx1"/>
                </a:solidFill>
                <a:latin typeface="Avenir Book" panose="02000503020000020003" pitchFamily="2" charset="0"/>
              </a:rPr>
              <a:t>Risk register with mitigations and ownership</a:t>
            </a:r>
          </a:p>
          <a:p>
            <a:pPr marL="171450" indent="-171450">
              <a:buFont typeface="Arial" panose="020B0604020202020204" pitchFamily="34" charset="0"/>
              <a:buChar char="•"/>
            </a:pPr>
            <a:r>
              <a:rPr lang="en-CA" sz="1000">
                <a:solidFill>
                  <a:schemeClr val="tx1"/>
                </a:solidFill>
                <a:latin typeface="Avenir Book" panose="02000503020000020003" pitchFamily="2" charset="0"/>
              </a:rPr>
              <a:t>Incident reports</a:t>
            </a:r>
          </a:p>
          <a:p>
            <a:endParaRPr lang="en-US" sz="1000">
              <a:solidFill>
                <a:schemeClr val="tx1"/>
              </a:solidFill>
              <a:latin typeface="Avenir Book" panose="02000503020000020003" pitchFamily="2" charset="0"/>
            </a:endParaRPr>
          </a:p>
        </p:txBody>
      </p:sp>
      <p:sp>
        <p:nvSpPr>
          <p:cNvPr id="17" name="Rectangle 16">
            <a:extLst>
              <a:ext uri="{FF2B5EF4-FFF2-40B4-BE49-F238E27FC236}">
                <a16:creationId xmlns:a16="http://schemas.microsoft.com/office/drawing/2014/main" id="{E8A31774-929C-E731-AC01-2A90BC403C06}"/>
              </a:ext>
            </a:extLst>
          </p:cNvPr>
          <p:cNvSpPr/>
          <p:nvPr/>
        </p:nvSpPr>
        <p:spPr>
          <a:xfrm>
            <a:off x="3606323" y="1313433"/>
            <a:ext cx="2535796" cy="22659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72000" rtlCol="0" anchor="t"/>
          <a:lstStyle/>
          <a:p>
            <a:r>
              <a:rPr lang="en-US" sz="1000" b="1">
                <a:solidFill>
                  <a:schemeClr val="accent1"/>
                </a:solidFill>
                <a:latin typeface="Andale Mono" panose="020B0509000000000004" pitchFamily="49" charset="0"/>
              </a:rPr>
              <a:t>PROGRAM DESIGN &amp; STANDARDS</a:t>
            </a:r>
          </a:p>
          <a:p>
            <a:endParaRPr lang="en-US" sz="1000" b="1">
              <a:solidFill>
                <a:schemeClr val="tx1"/>
              </a:solidFill>
              <a:latin typeface="Avenir Book" panose="02000503020000020003" pitchFamily="2" charset="0"/>
            </a:endParaRPr>
          </a:p>
          <a:p>
            <a:pPr marL="171450" indent="-171450">
              <a:buFont typeface="Arial" panose="020B0604020202020204" pitchFamily="34" charset="0"/>
              <a:buChar char="•"/>
            </a:pPr>
            <a:r>
              <a:rPr lang="en-CA" sz="1000">
                <a:solidFill>
                  <a:schemeClr val="tx1"/>
                </a:solidFill>
                <a:latin typeface="Avenir Book" panose="02000503020000020003" pitchFamily="2" charset="0"/>
              </a:rPr>
              <a:t>Technology org charts</a:t>
            </a:r>
          </a:p>
          <a:p>
            <a:pPr marL="171450" indent="-171450">
              <a:buFont typeface="Arial" panose="020B0604020202020204" pitchFamily="34" charset="0"/>
              <a:buChar char="•"/>
            </a:pPr>
            <a:r>
              <a:rPr lang="en-CA" sz="1000">
                <a:solidFill>
                  <a:schemeClr val="tx1"/>
                </a:solidFill>
                <a:latin typeface="Avenir Book" panose="02000503020000020003" pitchFamily="2" charset="0"/>
              </a:rPr>
              <a:t>Program and project list</a:t>
            </a:r>
          </a:p>
          <a:p>
            <a:pPr marL="171450" indent="-171450">
              <a:buFont typeface="Arial" panose="020B0604020202020204" pitchFamily="34" charset="0"/>
              <a:buChar char="•"/>
            </a:pPr>
            <a:r>
              <a:rPr lang="en-CA" sz="1000">
                <a:solidFill>
                  <a:schemeClr val="tx1"/>
                </a:solidFill>
                <a:latin typeface="Avenir Book" panose="02000503020000020003" pitchFamily="2" charset="0"/>
              </a:rPr>
              <a:t>Delivery methodology &amp; standards documentation</a:t>
            </a:r>
          </a:p>
          <a:p>
            <a:pPr marL="171450" indent="-171450">
              <a:buFont typeface="Arial" panose="020B0604020202020204" pitchFamily="34" charset="0"/>
              <a:buChar char="•"/>
            </a:pPr>
            <a:r>
              <a:rPr lang="en-CA" sz="1000">
                <a:solidFill>
                  <a:schemeClr val="tx1"/>
                </a:solidFill>
                <a:latin typeface="Avenir Book" panose="02000503020000020003" pitchFamily="2" charset="0"/>
              </a:rPr>
              <a:t>Process list or inventory if it exists</a:t>
            </a:r>
          </a:p>
          <a:p>
            <a:pPr marL="171450" indent="-171450">
              <a:buFont typeface="Arial" panose="020B0604020202020204" pitchFamily="34" charset="0"/>
              <a:buChar char="•"/>
            </a:pPr>
            <a:r>
              <a:rPr lang="en-CA" sz="1000">
                <a:solidFill>
                  <a:schemeClr val="tx1"/>
                </a:solidFill>
                <a:latin typeface="Avenir Book" panose="02000503020000020003" pitchFamily="2" charset="0"/>
              </a:rPr>
              <a:t>Templates related to change and release management</a:t>
            </a:r>
          </a:p>
          <a:p>
            <a:pPr marL="171450" indent="-171450">
              <a:buFont typeface="Arial" panose="020B0604020202020204" pitchFamily="34" charset="0"/>
              <a:buChar char="•"/>
            </a:pPr>
            <a:r>
              <a:rPr lang="en-CA" sz="1000">
                <a:solidFill>
                  <a:schemeClr val="tx1"/>
                </a:solidFill>
                <a:latin typeface="Avenir Book" panose="02000503020000020003" pitchFamily="2" charset="0"/>
              </a:rPr>
              <a:t>Incident and problem management documentation</a:t>
            </a:r>
          </a:p>
        </p:txBody>
      </p:sp>
      <p:pic>
        <p:nvPicPr>
          <p:cNvPr id="3074" name="Picture 2" descr="Jira (software) - Wikipedia">
            <a:extLst>
              <a:ext uri="{FF2B5EF4-FFF2-40B4-BE49-F238E27FC236}">
                <a16:creationId xmlns:a16="http://schemas.microsoft.com/office/drawing/2014/main" id="{B919E3F3-9780-DCD9-754E-F4209C689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429" y="3676266"/>
            <a:ext cx="660909" cy="2786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nfluence Logo, symbol, meaning, history, PNG, brand">
            <a:extLst>
              <a:ext uri="{FF2B5EF4-FFF2-40B4-BE49-F238E27FC236}">
                <a16:creationId xmlns:a16="http://schemas.microsoft.com/office/drawing/2014/main" id="{6DD26D93-782D-C9F3-0B0E-A92DB56F0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688" y="3648643"/>
            <a:ext cx="594118" cy="3338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itHub Logos and Usage · GitHub">
            <a:extLst>
              <a:ext uri="{FF2B5EF4-FFF2-40B4-BE49-F238E27FC236}">
                <a16:creationId xmlns:a16="http://schemas.microsoft.com/office/drawing/2014/main" id="{F119AB22-EDD3-0D58-A594-496F6729EA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5249" y="3579373"/>
            <a:ext cx="472435" cy="4724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itbucket, logo, logos icon - Free download on Iconfinder">
            <a:extLst>
              <a:ext uri="{FF2B5EF4-FFF2-40B4-BE49-F238E27FC236}">
                <a16:creationId xmlns:a16="http://schemas.microsoft.com/office/drawing/2014/main" id="{458B7EF8-703B-1C16-496F-2421FD8AD3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2156" y="3588719"/>
            <a:ext cx="453743" cy="45374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6666E2E-B724-C2B8-9C47-40393C7A697E}"/>
              </a:ext>
            </a:extLst>
          </p:cNvPr>
          <p:cNvGrpSpPr/>
          <p:nvPr/>
        </p:nvGrpSpPr>
        <p:grpSpPr>
          <a:xfrm>
            <a:off x="578429" y="4064504"/>
            <a:ext cx="2479255" cy="453742"/>
            <a:chOff x="578429" y="4120503"/>
            <a:chExt cx="2479255" cy="453742"/>
          </a:xfrm>
        </p:grpSpPr>
        <p:pic>
          <p:nvPicPr>
            <p:cNvPr id="3090" name="Picture 18" descr="SharePoint Logo, symbol, meaning, history, PNG, brand">
              <a:extLst>
                <a:ext uri="{FF2B5EF4-FFF2-40B4-BE49-F238E27FC236}">
                  <a16:creationId xmlns:a16="http://schemas.microsoft.com/office/drawing/2014/main" id="{D0A22ECA-365D-8F30-3003-6D2CEC0450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429" y="4120503"/>
              <a:ext cx="806652" cy="453742"/>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Amazon Web Services - Wikipedia">
              <a:extLst>
                <a:ext uri="{FF2B5EF4-FFF2-40B4-BE49-F238E27FC236}">
                  <a16:creationId xmlns:a16="http://schemas.microsoft.com/office/drawing/2014/main" id="{EF592F16-73B2-5859-E9E4-A76B1E8407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4804" y="4185550"/>
              <a:ext cx="539414" cy="323648"/>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Microsoft Azure - Wikipedia">
              <a:extLst>
                <a:ext uri="{FF2B5EF4-FFF2-40B4-BE49-F238E27FC236}">
                  <a16:creationId xmlns:a16="http://schemas.microsoft.com/office/drawing/2014/main" id="{BC2DD907-6F47-26B3-0307-29A47AED81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3942" y="4120503"/>
              <a:ext cx="453742" cy="453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EDD0A7EC-D7E6-8B7F-90A5-C5800109913D}"/>
              </a:ext>
            </a:extLst>
          </p:cNvPr>
          <p:cNvGrpSpPr/>
          <p:nvPr/>
        </p:nvGrpSpPr>
        <p:grpSpPr>
          <a:xfrm>
            <a:off x="902629" y="4627835"/>
            <a:ext cx="1830854" cy="453744"/>
            <a:chOff x="1007958" y="4641936"/>
            <a:chExt cx="1830854" cy="453744"/>
          </a:xfrm>
        </p:grpSpPr>
        <p:pic>
          <p:nvPicPr>
            <p:cNvPr id="3096" name="Picture 24">
              <a:extLst>
                <a:ext uri="{FF2B5EF4-FFF2-40B4-BE49-F238E27FC236}">
                  <a16:creationId xmlns:a16="http://schemas.microsoft.com/office/drawing/2014/main" id="{9F62B89F-E673-CA0A-8257-CEC2B4AAE8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958" y="4729484"/>
              <a:ext cx="921130" cy="278649"/>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Dynatrace Logo and symbol, meaning, history, PNG, brand">
              <a:extLst>
                <a:ext uri="{FF2B5EF4-FFF2-40B4-BE49-F238E27FC236}">
                  <a16:creationId xmlns:a16="http://schemas.microsoft.com/office/drawing/2014/main" id="{3ECC68A0-20D7-1A85-C7C6-D577CEC1FF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2156" y="4641936"/>
              <a:ext cx="806656" cy="453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2CDCA687-2FB8-6BCF-1B02-BC3F286A57E0}"/>
              </a:ext>
            </a:extLst>
          </p:cNvPr>
          <p:cNvGrpSpPr/>
          <p:nvPr/>
        </p:nvGrpSpPr>
        <p:grpSpPr>
          <a:xfrm>
            <a:off x="745038" y="5191167"/>
            <a:ext cx="2146036" cy="191250"/>
            <a:chOff x="618547" y="5191167"/>
            <a:chExt cx="2146036" cy="191250"/>
          </a:xfrm>
        </p:grpSpPr>
        <p:pic>
          <p:nvPicPr>
            <p:cNvPr id="3100" name="Picture 28">
              <a:extLst>
                <a:ext uri="{FF2B5EF4-FFF2-40B4-BE49-F238E27FC236}">
                  <a16:creationId xmlns:a16="http://schemas.microsoft.com/office/drawing/2014/main" id="{31EC4A76-4792-5665-A142-DCAF4BCF4D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8547" y="5191167"/>
              <a:ext cx="1288421" cy="191250"/>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12086E-903F-49B7-1992-7B72172814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2156" y="5205300"/>
              <a:ext cx="732427" cy="16298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Rounded Corners 1">
            <a:extLst>
              <a:ext uri="{FF2B5EF4-FFF2-40B4-BE49-F238E27FC236}">
                <a16:creationId xmlns:a16="http://schemas.microsoft.com/office/drawing/2014/main" id="{505A20F6-F974-A365-8400-72B1C89EB892}"/>
              </a:ext>
            </a:extLst>
          </p:cNvPr>
          <p:cNvSpPr/>
          <p:nvPr/>
        </p:nvSpPr>
        <p:spPr>
          <a:xfrm>
            <a:off x="8200571" y="427341"/>
            <a:ext cx="3604817" cy="10361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Add on based on what we would need</a:t>
            </a:r>
          </a:p>
        </p:txBody>
      </p:sp>
    </p:spTree>
    <p:extLst>
      <p:ext uri="{BB962C8B-B14F-4D97-AF65-F5344CB8AC3E}">
        <p14:creationId xmlns:p14="http://schemas.microsoft.com/office/powerpoint/2010/main" val="48478785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B1399-4655-D003-A1BD-BF38AA64CC9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450DA78-2456-1C14-7CFD-64A86D2DC117}"/>
              </a:ext>
            </a:extLst>
          </p:cNvPr>
          <p:cNvSpPr/>
          <p:nvPr/>
        </p:nvSpPr>
        <p:spPr>
          <a:xfrm flipH="1">
            <a:off x="-1" y="0"/>
            <a:ext cx="8051687" cy="6858000"/>
          </a:xfrm>
          <a:prstGeom prst="rect">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a:ln>
                <a:noFill/>
              </a:ln>
              <a:solidFill>
                <a:srgbClr val="000000"/>
              </a:solidFill>
              <a:effectLst/>
              <a:uLnTx/>
              <a:uFillTx/>
              <a:latin typeface="Avenir Medium"/>
              <a:ea typeface="+mn-ea"/>
              <a:cs typeface="+mn-cs"/>
            </a:endParaRPr>
          </a:p>
        </p:txBody>
      </p:sp>
      <p:sp>
        <p:nvSpPr>
          <p:cNvPr id="71" name="Rounded Rectangle 70">
            <a:extLst>
              <a:ext uri="{FF2B5EF4-FFF2-40B4-BE49-F238E27FC236}">
                <a16:creationId xmlns:a16="http://schemas.microsoft.com/office/drawing/2014/main" id="{A3ED7200-5699-947A-DD1D-84AFD21A5C59}"/>
              </a:ext>
            </a:extLst>
          </p:cNvPr>
          <p:cNvSpPr/>
          <p:nvPr/>
        </p:nvSpPr>
        <p:spPr>
          <a:xfrm>
            <a:off x="407988" y="5221668"/>
            <a:ext cx="7284288" cy="1311175"/>
          </a:xfrm>
          <a:prstGeom prst="roundRect">
            <a:avLst>
              <a:gd name="adj" fmla="val 7369"/>
            </a:avLst>
          </a:prstGeom>
          <a:solidFill>
            <a:srgbClr val="FFFFFF">
              <a:alpha val="50196"/>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1" name="Rounded Rectangle 30">
            <a:extLst>
              <a:ext uri="{FF2B5EF4-FFF2-40B4-BE49-F238E27FC236}">
                <a16:creationId xmlns:a16="http://schemas.microsoft.com/office/drawing/2014/main" id="{428755F6-F74F-7C94-0E3A-C7FB4DF1E562}"/>
              </a:ext>
            </a:extLst>
          </p:cNvPr>
          <p:cNvSpPr/>
          <p:nvPr/>
        </p:nvSpPr>
        <p:spPr>
          <a:xfrm>
            <a:off x="10198922" y="231692"/>
            <a:ext cx="1858556" cy="1272120"/>
          </a:xfrm>
          <a:prstGeom prst="roundRect">
            <a:avLst>
              <a:gd name="adj" fmla="val 8130"/>
            </a:avLst>
          </a:prstGeom>
          <a:solidFill>
            <a:schemeClr val="bg1">
              <a:lumMod val="9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2" name="Rounded Rectangle 31">
            <a:extLst>
              <a:ext uri="{FF2B5EF4-FFF2-40B4-BE49-F238E27FC236}">
                <a16:creationId xmlns:a16="http://schemas.microsoft.com/office/drawing/2014/main" id="{774A4ED1-F62B-2A9D-8AA8-B8C1F4042E07}"/>
              </a:ext>
            </a:extLst>
          </p:cNvPr>
          <p:cNvSpPr/>
          <p:nvPr/>
        </p:nvSpPr>
        <p:spPr>
          <a:xfrm>
            <a:off x="8227882" y="231692"/>
            <a:ext cx="1858556" cy="1272120"/>
          </a:xfrm>
          <a:prstGeom prst="roundRect">
            <a:avLst>
              <a:gd name="adj" fmla="val 8130"/>
            </a:avLst>
          </a:prstGeom>
          <a:solidFill>
            <a:schemeClr val="bg1">
              <a:lumMod val="9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0" name="Rounded Rectangle 29">
            <a:extLst>
              <a:ext uri="{FF2B5EF4-FFF2-40B4-BE49-F238E27FC236}">
                <a16:creationId xmlns:a16="http://schemas.microsoft.com/office/drawing/2014/main" id="{767760C1-5697-B186-9A9B-B516D1974153}"/>
              </a:ext>
            </a:extLst>
          </p:cNvPr>
          <p:cNvSpPr/>
          <p:nvPr/>
        </p:nvSpPr>
        <p:spPr>
          <a:xfrm>
            <a:off x="10198922" y="1613452"/>
            <a:ext cx="1858556" cy="1272120"/>
          </a:xfrm>
          <a:prstGeom prst="roundRect">
            <a:avLst>
              <a:gd name="adj" fmla="val 8130"/>
            </a:avLst>
          </a:prstGeom>
          <a:solidFill>
            <a:schemeClr val="bg1">
              <a:lumMod val="9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9" name="Rounded Rectangle 28">
            <a:extLst>
              <a:ext uri="{FF2B5EF4-FFF2-40B4-BE49-F238E27FC236}">
                <a16:creationId xmlns:a16="http://schemas.microsoft.com/office/drawing/2014/main" id="{50E5ECAB-33FA-26AE-C39E-DCB9D7D32907}"/>
              </a:ext>
            </a:extLst>
          </p:cNvPr>
          <p:cNvSpPr/>
          <p:nvPr/>
        </p:nvSpPr>
        <p:spPr>
          <a:xfrm>
            <a:off x="8227882" y="1613452"/>
            <a:ext cx="1858556" cy="1272120"/>
          </a:xfrm>
          <a:prstGeom prst="roundRect">
            <a:avLst>
              <a:gd name="adj" fmla="val 8130"/>
            </a:avLst>
          </a:prstGeom>
          <a:solidFill>
            <a:schemeClr val="bg1">
              <a:lumMod val="9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Title 2">
            <a:extLst>
              <a:ext uri="{FF2B5EF4-FFF2-40B4-BE49-F238E27FC236}">
                <a16:creationId xmlns:a16="http://schemas.microsoft.com/office/drawing/2014/main" id="{7067C334-F6E5-6FD9-CD08-E8D9DC10E676}"/>
              </a:ext>
            </a:extLst>
          </p:cNvPr>
          <p:cNvSpPr>
            <a:spLocks noGrp="1"/>
          </p:cNvSpPr>
          <p:nvPr>
            <p:ph type="title"/>
          </p:nvPr>
        </p:nvSpPr>
        <p:spPr>
          <a:xfrm>
            <a:off x="423391" y="363277"/>
            <a:ext cx="11254823" cy="387798"/>
          </a:xfrm>
        </p:spPr>
        <p:txBody>
          <a:bodyPr vert="horz" wrap="square" lIns="0" tIns="0" rIns="0" bIns="0" rtlCol="0">
            <a:spAutoFit/>
          </a:bodyPr>
          <a:lstStyle/>
          <a:p>
            <a:r>
              <a:rPr lang="en-US"/>
              <a:t>About Electric Mind</a:t>
            </a:r>
          </a:p>
        </p:txBody>
      </p:sp>
      <p:graphicFrame>
        <p:nvGraphicFramePr>
          <p:cNvPr id="68" name="Table 67">
            <a:extLst>
              <a:ext uri="{FF2B5EF4-FFF2-40B4-BE49-F238E27FC236}">
                <a16:creationId xmlns:a16="http://schemas.microsoft.com/office/drawing/2014/main" id="{0BD6DA93-0FBD-BC39-A31C-DDA642EEC1EF}"/>
              </a:ext>
            </a:extLst>
          </p:cNvPr>
          <p:cNvGraphicFramePr>
            <a:graphicFrameLocks/>
          </p:cNvGraphicFramePr>
          <p:nvPr>
            <p:extLst>
              <p:ext uri="{D42A27DB-BD31-4B8C-83A1-F6EECF244321}">
                <p14:modId xmlns:p14="http://schemas.microsoft.com/office/powerpoint/2010/main" val="3489108080"/>
              </p:ext>
            </p:extLst>
          </p:nvPr>
        </p:nvGraphicFramePr>
        <p:xfrm>
          <a:off x="423391" y="932368"/>
          <a:ext cx="7423076" cy="1280160"/>
        </p:xfrm>
        <a:graphic>
          <a:graphicData uri="http://schemas.openxmlformats.org/drawingml/2006/table">
            <a:tbl>
              <a:tblPr firstRow="1" bandRow="1">
                <a:tableStyleId>{5C22544A-7EE6-4342-B048-85BDC9FD1C3A}</a:tableStyleId>
              </a:tblPr>
              <a:tblGrid>
                <a:gridCol w="7423076">
                  <a:extLst>
                    <a:ext uri="{9D8B030D-6E8A-4147-A177-3AD203B41FA5}">
                      <a16:colId xmlns:a16="http://schemas.microsoft.com/office/drawing/2014/main" val="1570337348"/>
                    </a:ext>
                  </a:extLst>
                </a:gridCol>
              </a:tblGrid>
              <a:tr h="1099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venir Book"/>
                          <a:ea typeface="+mn-ea"/>
                          <a:cs typeface="+mn-cs"/>
                        </a:rPr>
                        <a:t>Electric Mind is a business and technology consulting leader in providing innovative, practical solutions driven by engineering excellence.​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venir Book" panose="02000503020000020003" pitchFamily="2" charset="0"/>
                        <a:ea typeface="+mn-ea"/>
                        <a:cs typeface="+mn-cs"/>
                      </a:endParaRPr>
                    </a:p>
                    <a:p>
                      <a:pPr marL="0" marR="0" lvl="0" indent="0" algn="l" rtl="0" eaLnBrk="1" fontAlgn="auto" latinLnBrk="0" hangingPunct="1">
                        <a:lnSpc>
                          <a:spcPct val="100000"/>
                        </a:lnSpc>
                        <a:spcBef>
                          <a:spcPts val="0"/>
                        </a:spcBef>
                        <a:spcAft>
                          <a:spcPts val="0"/>
                        </a:spcAft>
                        <a:buClrTx/>
                        <a:buSzTx/>
                        <a:buFontTx/>
                        <a:buNone/>
                      </a:pPr>
                      <a:r>
                        <a:rPr kumimoji="0" lang="en-US" sz="1400" b="0" i="0" u="none" strike="noStrike" kern="1200" cap="none" spc="0" normalizeH="0" baseline="0" noProof="0">
                          <a:ln>
                            <a:noFill/>
                          </a:ln>
                          <a:solidFill>
                            <a:schemeClr val="tx1"/>
                          </a:solidFill>
                          <a:effectLst/>
                          <a:uLnTx/>
                          <a:uFillTx/>
                          <a:latin typeface="Avenir Book"/>
                          <a:ea typeface="+mn-ea"/>
                          <a:cs typeface="+mn-cs"/>
                        </a:rPr>
                        <a:t>We combine seasoned </a:t>
                      </a:r>
                      <a:r>
                        <a:rPr lang="en-US" sz="1400" b="0" i="0" u="none" strike="noStrike" kern="1200" cap="none" spc="0" normalizeH="0" baseline="0" noProof="0">
                          <a:ln>
                            <a:noFill/>
                          </a:ln>
                          <a:solidFill>
                            <a:schemeClr val="tx1"/>
                          </a:solidFill>
                          <a:effectLst/>
                          <a:uLnTx/>
                          <a:uFillTx/>
                          <a:latin typeface="Avenir Book"/>
                          <a:ea typeface="+mn-ea"/>
                          <a:cs typeface="+mn-cs"/>
                        </a:rPr>
                        <a:t>digital and financial services business</a:t>
                      </a:r>
                      <a:r>
                        <a:rPr kumimoji="0" lang="en-US" sz="1400" b="0" i="0" u="none" strike="noStrike" kern="1200" cap="none" spc="0" normalizeH="0" baseline="0" noProof="0">
                          <a:ln>
                            <a:noFill/>
                          </a:ln>
                          <a:solidFill>
                            <a:schemeClr val="tx1"/>
                          </a:solidFill>
                          <a:effectLst/>
                          <a:uLnTx/>
                          <a:uFillTx/>
                          <a:latin typeface="Avenir Book"/>
                          <a:ea typeface="+mn-ea"/>
                          <a:cs typeface="+mn-cs"/>
                        </a:rPr>
                        <a:t> and technology domain specialists to deliver substantial value to our client's end-to-end; from strategy through to transformative delivery. </a:t>
                      </a:r>
                      <a:r>
                        <a:rPr lang="en-US" sz="1400" b="0" i="0" u="none" strike="noStrike" kern="1200" cap="none" spc="0" normalizeH="0" baseline="0" noProof="0">
                          <a:ln>
                            <a:noFill/>
                          </a:ln>
                          <a:solidFill>
                            <a:schemeClr val="tx1"/>
                          </a:solidFill>
                          <a:effectLst/>
                          <a:uLnTx/>
                          <a:uFillTx/>
                          <a:latin typeface="Avenir Book"/>
                          <a:ea typeface="+mn-ea"/>
                          <a:cs typeface="+mn-cs"/>
                        </a:rPr>
                        <a:t> We are very proud of our history of serving clients globally and spans a successful 35 years.</a:t>
                      </a:r>
                      <a:endParaRPr kumimoji="0" lang="en-US" sz="1400" b="0" i="0" u="none" strike="noStrike" kern="1200" cap="none" spc="0" normalizeH="0" baseline="0" noProof="0">
                        <a:ln>
                          <a:noFill/>
                        </a:ln>
                        <a:solidFill>
                          <a:schemeClr val="tx1"/>
                        </a:solidFill>
                        <a:effectLst/>
                        <a:uLnTx/>
                        <a:uFillTx/>
                        <a:latin typeface="Avenir Book"/>
                        <a:ea typeface="+mn-ea"/>
                        <a:cs typeface="+mn-cs"/>
                      </a:endParaRPr>
                    </a:p>
                  </a:txBody>
                  <a:tcPr marL="216000" marR="90000" marT="0" marB="0" anchor="ctr">
                    <a:lnL w="38100"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2046465"/>
                  </a:ext>
                </a:extLst>
              </a:tr>
            </a:tbl>
          </a:graphicData>
        </a:graphic>
      </p:graphicFrame>
      <p:pic>
        <p:nvPicPr>
          <p:cNvPr id="7" name="Picture 6">
            <a:extLst>
              <a:ext uri="{FF2B5EF4-FFF2-40B4-BE49-F238E27FC236}">
                <a16:creationId xmlns:a16="http://schemas.microsoft.com/office/drawing/2014/main" id="{1F5894A8-9469-8198-9A79-83F89AB355F4}"/>
              </a:ext>
            </a:extLst>
          </p:cNvPr>
          <p:cNvPicPr>
            <a:picLocks noChangeAspect="1"/>
          </p:cNvPicPr>
          <p:nvPr/>
        </p:nvPicPr>
        <p:blipFill>
          <a:blip r:embed="rId3"/>
          <a:srcRect t="7550"/>
          <a:stretch>
            <a:fillRect/>
          </a:stretch>
        </p:blipFill>
        <p:spPr>
          <a:xfrm>
            <a:off x="856075" y="2607181"/>
            <a:ext cx="6640949" cy="2430420"/>
          </a:xfrm>
          <a:prstGeom prst="rect">
            <a:avLst/>
          </a:prstGeom>
        </p:spPr>
      </p:pic>
      <p:sp>
        <p:nvSpPr>
          <p:cNvPr id="4" name="TextBox 3">
            <a:extLst>
              <a:ext uri="{FF2B5EF4-FFF2-40B4-BE49-F238E27FC236}">
                <a16:creationId xmlns:a16="http://schemas.microsoft.com/office/drawing/2014/main" id="{445ADDFD-9261-9FB3-EBBC-75E58B9A27C7}"/>
              </a:ext>
            </a:extLst>
          </p:cNvPr>
          <p:cNvSpPr txBox="1">
            <a:spLocks/>
          </p:cNvSpPr>
          <p:nvPr/>
        </p:nvSpPr>
        <p:spPr>
          <a:xfrm>
            <a:off x="666439" y="5305236"/>
            <a:ext cx="4389953" cy="307777"/>
          </a:xfrm>
          <a:prstGeom prst="rect">
            <a:avLst/>
          </a:prstGeom>
          <a:noFill/>
        </p:spPr>
        <p:txBody>
          <a:bodyPr wrap="square" lIns="0" r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24AFE"/>
                </a:solidFill>
                <a:effectLst/>
                <a:uLnTx/>
                <a:uFillTx/>
                <a:latin typeface="Avenir Medium" panose="02000503020000020003" pitchFamily="2" charset="0"/>
                <a:ea typeface="+mn-ea"/>
                <a:cs typeface="+mn-cs"/>
              </a:rPr>
              <a:t>//</a:t>
            </a:r>
            <a:r>
              <a:rPr kumimoji="0" lang="en-US" sz="1400" b="1" i="0" u="none" strike="noStrike" kern="1200" cap="none" spc="0" normalizeH="0" baseline="0" noProof="0">
                <a:ln>
                  <a:noFill/>
                </a:ln>
                <a:solidFill>
                  <a:srgbClr val="181B1F"/>
                </a:solidFill>
                <a:effectLst/>
                <a:uLnTx/>
                <a:uFillTx/>
                <a:latin typeface="Avenir Medium" panose="02000503020000020003" pitchFamily="2" charset="0"/>
                <a:ea typeface="+mn-ea"/>
                <a:cs typeface="+mn-cs"/>
              </a:rPr>
              <a:t> Our financial services clients include </a:t>
            </a:r>
          </a:p>
        </p:txBody>
      </p:sp>
      <p:pic>
        <p:nvPicPr>
          <p:cNvPr id="6" name="Picture 5">
            <a:extLst>
              <a:ext uri="{FF2B5EF4-FFF2-40B4-BE49-F238E27FC236}">
                <a16:creationId xmlns:a16="http://schemas.microsoft.com/office/drawing/2014/main" id="{60756E87-3BF5-996F-3025-0EA70171A0EB}"/>
              </a:ext>
            </a:extLst>
          </p:cNvPr>
          <p:cNvPicPr>
            <a:picLocks noChangeAspect="1"/>
          </p:cNvPicPr>
          <p:nvPr/>
        </p:nvPicPr>
        <p:blipFill>
          <a:blip r:embed="rId4"/>
          <a:srcRect b="90023"/>
          <a:stretch/>
        </p:blipFill>
        <p:spPr>
          <a:xfrm>
            <a:off x="674283" y="5706630"/>
            <a:ext cx="2193186" cy="285805"/>
          </a:xfrm>
          <a:prstGeom prst="rect">
            <a:avLst/>
          </a:prstGeom>
        </p:spPr>
      </p:pic>
      <p:pic>
        <p:nvPicPr>
          <p:cNvPr id="10" name="Picture 9">
            <a:extLst>
              <a:ext uri="{FF2B5EF4-FFF2-40B4-BE49-F238E27FC236}">
                <a16:creationId xmlns:a16="http://schemas.microsoft.com/office/drawing/2014/main" id="{FC9E2947-49ED-711C-FC52-D33040814456}"/>
              </a:ext>
            </a:extLst>
          </p:cNvPr>
          <p:cNvPicPr>
            <a:picLocks noChangeAspect="1"/>
          </p:cNvPicPr>
          <p:nvPr/>
        </p:nvPicPr>
        <p:blipFill>
          <a:blip r:embed="rId4"/>
          <a:srcRect t="12445" b="73892"/>
          <a:stretch/>
        </p:blipFill>
        <p:spPr>
          <a:xfrm>
            <a:off x="3003458" y="5653832"/>
            <a:ext cx="2193186" cy="391401"/>
          </a:xfrm>
          <a:prstGeom prst="rect">
            <a:avLst/>
          </a:prstGeom>
        </p:spPr>
      </p:pic>
      <p:pic>
        <p:nvPicPr>
          <p:cNvPr id="11" name="Picture 10">
            <a:extLst>
              <a:ext uri="{FF2B5EF4-FFF2-40B4-BE49-F238E27FC236}">
                <a16:creationId xmlns:a16="http://schemas.microsoft.com/office/drawing/2014/main" id="{94A20979-5D0E-6A5F-B73E-C3443B2C9DBD}"/>
              </a:ext>
            </a:extLst>
          </p:cNvPr>
          <p:cNvPicPr>
            <a:picLocks noChangeAspect="1"/>
          </p:cNvPicPr>
          <p:nvPr/>
        </p:nvPicPr>
        <p:blipFill>
          <a:blip r:embed="rId4"/>
          <a:srcRect l="-2529" t="35947" r="33124" b="52252"/>
          <a:stretch/>
        </p:blipFill>
        <p:spPr>
          <a:xfrm>
            <a:off x="5289710" y="5680499"/>
            <a:ext cx="1522183" cy="338066"/>
          </a:xfrm>
          <a:prstGeom prst="rect">
            <a:avLst/>
          </a:prstGeom>
        </p:spPr>
      </p:pic>
      <p:pic>
        <p:nvPicPr>
          <p:cNvPr id="16" name="Picture 15">
            <a:extLst>
              <a:ext uri="{FF2B5EF4-FFF2-40B4-BE49-F238E27FC236}">
                <a16:creationId xmlns:a16="http://schemas.microsoft.com/office/drawing/2014/main" id="{A4F3DF8B-DE0B-ABD7-BAD7-85C64FB612F8}"/>
              </a:ext>
            </a:extLst>
          </p:cNvPr>
          <p:cNvPicPr>
            <a:picLocks noChangeAspect="1"/>
          </p:cNvPicPr>
          <p:nvPr/>
        </p:nvPicPr>
        <p:blipFill>
          <a:blip r:embed="rId4"/>
          <a:srcRect l="-3454" t="49155" r="-7638" b="38507"/>
          <a:stretch/>
        </p:blipFill>
        <p:spPr>
          <a:xfrm>
            <a:off x="716265" y="6068619"/>
            <a:ext cx="2436473" cy="353462"/>
          </a:xfrm>
          <a:prstGeom prst="rect">
            <a:avLst/>
          </a:prstGeom>
        </p:spPr>
      </p:pic>
      <p:pic>
        <p:nvPicPr>
          <p:cNvPr id="19" name="Picture 18">
            <a:extLst>
              <a:ext uri="{FF2B5EF4-FFF2-40B4-BE49-F238E27FC236}">
                <a16:creationId xmlns:a16="http://schemas.microsoft.com/office/drawing/2014/main" id="{5E455E4D-B1A9-1D5E-A504-E26AB51F882A}"/>
              </a:ext>
            </a:extLst>
          </p:cNvPr>
          <p:cNvPicPr>
            <a:picLocks noChangeAspect="1"/>
          </p:cNvPicPr>
          <p:nvPr/>
        </p:nvPicPr>
        <p:blipFill>
          <a:blip r:embed="rId4"/>
          <a:srcRect l="25410" t="62847" r="-1582" b="25259"/>
          <a:stretch/>
        </p:blipFill>
        <p:spPr>
          <a:xfrm>
            <a:off x="3223222" y="6027991"/>
            <a:ext cx="1670594" cy="340736"/>
          </a:xfrm>
          <a:prstGeom prst="rect">
            <a:avLst/>
          </a:prstGeom>
        </p:spPr>
      </p:pic>
      <p:pic>
        <p:nvPicPr>
          <p:cNvPr id="21" name="Picture 20">
            <a:extLst>
              <a:ext uri="{FF2B5EF4-FFF2-40B4-BE49-F238E27FC236}">
                <a16:creationId xmlns:a16="http://schemas.microsoft.com/office/drawing/2014/main" id="{A16B2C8F-2817-8448-CABD-4A1C8751A4FB}"/>
              </a:ext>
            </a:extLst>
          </p:cNvPr>
          <p:cNvPicPr>
            <a:picLocks noChangeAspect="1"/>
          </p:cNvPicPr>
          <p:nvPr/>
        </p:nvPicPr>
        <p:blipFill>
          <a:blip r:embed="rId4"/>
          <a:srcRect l="-853" t="78772" r="-3290" b="12156"/>
          <a:stretch/>
        </p:blipFill>
        <p:spPr>
          <a:xfrm>
            <a:off x="5029805" y="6045233"/>
            <a:ext cx="2284073" cy="259873"/>
          </a:xfrm>
          <a:prstGeom prst="rect">
            <a:avLst/>
          </a:prstGeom>
        </p:spPr>
      </p:pic>
      <p:sp>
        <p:nvSpPr>
          <p:cNvPr id="14" name="Title 2">
            <a:extLst>
              <a:ext uri="{FF2B5EF4-FFF2-40B4-BE49-F238E27FC236}">
                <a16:creationId xmlns:a16="http://schemas.microsoft.com/office/drawing/2014/main" id="{0E8788E7-ADAD-14FD-BF84-4FA74EC835E3}"/>
              </a:ext>
            </a:extLst>
          </p:cNvPr>
          <p:cNvSpPr txBox="1">
            <a:spLocks/>
          </p:cNvSpPr>
          <p:nvPr/>
        </p:nvSpPr>
        <p:spPr>
          <a:xfrm>
            <a:off x="8763062" y="439604"/>
            <a:ext cx="792948" cy="604781"/>
          </a:xfrm>
          <a:prstGeom prst="rect">
            <a:avLst/>
          </a:prstGeom>
        </p:spPr>
        <p:txBody>
          <a:bodyPr wrap="square" lIns="0" r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324AFE"/>
                </a:solidFill>
                <a:effectLst/>
                <a:uLnTx/>
                <a:uFillTx/>
                <a:latin typeface="Avenir Black" panose="02000503020000020003" pitchFamily="2" charset="0"/>
                <a:ea typeface="+mj-ea"/>
                <a:cs typeface="+mj-cs"/>
              </a:rPr>
              <a:t>35</a:t>
            </a:r>
          </a:p>
        </p:txBody>
      </p:sp>
      <p:sp>
        <p:nvSpPr>
          <p:cNvPr id="17" name="TextBox 16">
            <a:extLst>
              <a:ext uri="{FF2B5EF4-FFF2-40B4-BE49-F238E27FC236}">
                <a16:creationId xmlns:a16="http://schemas.microsoft.com/office/drawing/2014/main" id="{6286489F-76E4-7353-72E2-A8BC06666386}"/>
              </a:ext>
            </a:extLst>
          </p:cNvPr>
          <p:cNvSpPr txBox="1">
            <a:spLocks/>
          </p:cNvSpPr>
          <p:nvPr/>
        </p:nvSpPr>
        <p:spPr>
          <a:xfrm>
            <a:off x="8475078" y="973109"/>
            <a:ext cx="1361649" cy="255134"/>
          </a:xfrm>
          <a:prstGeom prst="rect">
            <a:avLst/>
          </a:prstGeom>
          <a:noFill/>
        </p:spPr>
        <p:txBody>
          <a:bodyPr wrap="square" lIns="0" rIns="0">
            <a:spAutoFit/>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kumimoji="0" lang="en-US" sz="1400" b="1" i="0" u="none" strike="noStrike" kern="1200" cap="none" spc="0" normalizeH="0" baseline="0" noProof="0">
                <a:ln>
                  <a:noFill/>
                </a:ln>
                <a:solidFill>
                  <a:srgbClr val="181B1F"/>
                </a:solidFill>
                <a:effectLst/>
                <a:uLnTx/>
                <a:uFillTx/>
                <a:latin typeface="Andale Mono" panose="020B0509000000000004" pitchFamily="49" charset="0"/>
                <a:ea typeface="+mn-ea"/>
                <a:cs typeface="+mn-cs"/>
              </a:rPr>
              <a:t>Years Experience</a:t>
            </a:r>
          </a:p>
        </p:txBody>
      </p:sp>
      <p:sp>
        <p:nvSpPr>
          <p:cNvPr id="18" name="Title 2">
            <a:extLst>
              <a:ext uri="{FF2B5EF4-FFF2-40B4-BE49-F238E27FC236}">
                <a16:creationId xmlns:a16="http://schemas.microsoft.com/office/drawing/2014/main" id="{CE27F0D5-E1A7-8549-9F71-A80D20C8EEE8}"/>
              </a:ext>
            </a:extLst>
          </p:cNvPr>
          <p:cNvSpPr txBox="1">
            <a:spLocks/>
          </p:cNvSpPr>
          <p:nvPr/>
        </p:nvSpPr>
        <p:spPr>
          <a:xfrm>
            <a:off x="10444176" y="439604"/>
            <a:ext cx="1456457" cy="604781"/>
          </a:xfrm>
          <a:prstGeom prst="rect">
            <a:avLst/>
          </a:prstGeom>
        </p:spPr>
        <p:txBody>
          <a:bodyPr wrap="square" lIns="0" r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324AFE"/>
                </a:solidFill>
                <a:effectLst/>
                <a:uLnTx/>
                <a:uFillTx/>
                <a:latin typeface="Avenir Black" panose="02000503020000020003" pitchFamily="2" charset="0"/>
                <a:ea typeface="+mj-ea"/>
                <a:cs typeface="+mj-cs"/>
              </a:rPr>
              <a:t>100+</a:t>
            </a:r>
          </a:p>
        </p:txBody>
      </p:sp>
      <p:sp>
        <p:nvSpPr>
          <p:cNvPr id="20" name="TextBox 19">
            <a:extLst>
              <a:ext uri="{FF2B5EF4-FFF2-40B4-BE49-F238E27FC236}">
                <a16:creationId xmlns:a16="http://schemas.microsoft.com/office/drawing/2014/main" id="{B430CBDB-77F6-0376-AF3F-B7F58FD9A237}"/>
              </a:ext>
            </a:extLst>
          </p:cNvPr>
          <p:cNvSpPr txBox="1">
            <a:spLocks/>
          </p:cNvSpPr>
          <p:nvPr/>
        </p:nvSpPr>
        <p:spPr>
          <a:xfrm>
            <a:off x="10664655" y="973109"/>
            <a:ext cx="890806" cy="255134"/>
          </a:xfrm>
          <a:prstGeom prst="rect">
            <a:avLst/>
          </a:prstGeom>
          <a:noFill/>
        </p:spPr>
        <p:txBody>
          <a:bodyPr wrap="square" lIns="0" rIns="0">
            <a:spAutoFit/>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kumimoji="0" lang="en-US" sz="1400" b="1" i="0" u="none" strike="noStrike" kern="1200" cap="none" spc="0" normalizeH="0" baseline="0" noProof="0">
                <a:ln>
                  <a:noFill/>
                </a:ln>
                <a:solidFill>
                  <a:srgbClr val="181B1F"/>
                </a:solidFill>
                <a:effectLst/>
                <a:uLnTx/>
                <a:uFillTx/>
                <a:latin typeface="Andale Mono" panose="020B0509000000000004" pitchFamily="49" charset="0"/>
                <a:ea typeface="+mn-ea"/>
                <a:cs typeface="+mn-cs"/>
              </a:rPr>
              <a:t>Clients</a:t>
            </a:r>
          </a:p>
        </p:txBody>
      </p:sp>
      <p:sp>
        <p:nvSpPr>
          <p:cNvPr id="22" name="Title 2">
            <a:extLst>
              <a:ext uri="{FF2B5EF4-FFF2-40B4-BE49-F238E27FC236}">
                <a16:creationId xmlns:a16="http://schemas.microsoft.com/office/drawing/2014/main" id="{021B0648-FA5C-CB40-5612-39FE35FDFDF7}"/>
              </a:ext>
            </a:extLst>
          </p:cNvPr>
          <p:cNvSpPr txBox="1">
            <a:spLocks/>
          </p:cNvSpPr>
          <p:nvPr/>
        </p:nvSpPr>
        <p:spPr>
          <a:xfrm>
            <a:off x="8227882" y="1882427"/>
            <a:ext cx="1863308" cy="604781"/>
          </a:xfrm>
          <a:prstGeom prst="rect">
            <a:avLst/>
          </a:prstGeom>
        </p:spPr>
        <p:txBody>
          <a:bodyPr wrap="square" lIns="0" r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324AFE"/>
                </a:solidFill>
                <a:effectLst/>
                <a:uLnTx/>
                <a:uFillTx/>
                <a:latin typeface="Avenir Black" panose="02000503020000020003" pitchFamily="2" charset="0"/>
                <a:ea typeface="+mj-ea"/>
                <a:cs typeface="+mj-cs"/>
              </a:rPr>
              <a:t>1000+</a:t>
            </a:r>
          </a:p>
        </p:txBody>
      </p:sp>
      <p:sp>
        <p:nvSpPr>
          <p:cNvPr id="23" name="TextBox 22">
            <a:extLst>
              <a:ext uri="{FF2B5EF4-FFF2-40B4-BE49-F238E27FC236}">
                <a16:creationId xmlns:a16="http://schemas.microsoft.com/office/drawing/2014/main" id="{914D28E6-346E-FCAE-AD2D-3AD1A93F97F7}"/>
              </a:ext>
            </a:extLst>
          </p:cNvPr>
          <p:cNvSpPr txBox="1">
            <a:spLocks/>
          </p:cNvSpPr>
          <p:nvPr/>
        </p:nvSpPr>
        <p:spPr>
          <a:xfrm>
            <a:off x="8714133" y="2426717"/>
            <a:ext cx="890806" cy="255134"/>
          </a:xfrm>
          <a:prstGeom prst="rect">
            <a:avLst/>
          </a:prstGeom>
          <a:noFill/>
        </p:spPr>
        <p:txBody>
          <a:bodyPr wrap="square" lIns="0" rIns="0">
            <a:spAutoFit/>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kumimoji="0" lang="en-US" sz="1400" b="1" i="0" u="none" strike="noStrike" kern="1200" cap="none" spc="0" normalizeH="0" baseline="0" noProof="0">
                <a:ln>
                  <a:noFill/>
                </a:ln>
                <a:solidFill>
                  <a:srgbClr val="181B1F"/>
                </a:solidFill>
                <a:effectLst/>
                <a:uLnTx/>
                <a:uFillTx/>
                <a:latin typeface="Andale Mono" panose="020B0509000000000004" pitchFamily="49" charset="0"/>
                <a:ea typeface="+mn-ea"/>
                <a:cs typeface="+mn-cs"/>
              </a:rPr>
              <a:t>Projects</a:t>
            </a:r>
          </a:p>
        </p:txBody>
      </p:sp>
      <p:sp>
        <p:nvSpPr>
          <p:cNvPr id="25" name="Title 2">
            <a:extLst>
              <a:ext uri="{FF2B5EF4-FFF2-40B4-BE49-F238E27FC236}">
                <a16:creationId xmlns:a16="http://schemas.microsoft.com/office/drawing/2014/main" id="{7E2FA9A1-5753-6E0B-AA17-E17027B1FCE9}"/>
              </a:ext>
            </a:extLst>
          </p:cNvPr>
          <p:cNvSpPr txBox="1">
            <a:spLocks/>
          </p:cNvSpPr>
          <p:nvPr/>
        </p:nvSpPr>
        <p:spPr>
          <a:xfrm>
            <a:off x="10240750" y="1882427"/>
            <a:ext cx="1863308" cy="604781"/>
          </a:xfrm>
          <a:prstGeom prst="rect">
            <a:avLst/>
          </a:prstGeom>
        </p:spPr>
        <p:txBody>
          <a:bodyPr wrap="square" lIns="0" r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324AFE"/>
                </a:solidFill>
                <a:effectLst/>
                <a:uLnTx/>
                <a:uFillTx/>
                <a:latin typeface="Avenir Black" panose="02000503020000020003" pitchFamily="2" charset="0"/>
                <a:ea typeface="+mj-ea"/>
                <a:cs typeface="+mj-cs"/>
              </a:rPr>
              <a:t>250+</a:t>
            </a:r>
          </a:p>
        </p:txBody>
      </p:sp>
      <p:sp>
        <p:nvSpPr>
          <p:cNvPr id="26" name="TextBox 25">
            <a:extLst>
              <a:ext uri="{FF2B5EF4-FFF2-40B4-BE49-F238E27FC236}">
                <a16:creationId xmlns:a16="http://schemas.microsoft.com/office/drawing/2014/main" id="{4F3BEBFC-2A29-517B-9292-27BE78D713E3}"/>
              </a:ext>
            </a:extLst>
          </p:cNvPr>
          <p:cNvSpPr txBox="1">
            <a:spLocks/>
          </p:cNvSpPr>
          <p:nvPr/>
        </p:nvSpPr>
        <p:spPr>
          <a:xfrm>
            <a:off x="10572689" y="2426717"/>
            <a:ext cx="1173631" cy="255134"/>
          </a:xfrm>
          <a:prstGeom prst="rect">
            <a:avLst/>
          </a:prstGeom>
          <a:noFill/>
        </p:spPr>
        <p:txBody>
          <a:bodyPr wrap="square" lIns="0" rIns="0">
            <a:spAutoFit/>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kumimoji="0" lang="en-US" sz="1400" b="1" i="0" u="none" strike="noStrike" kern="1200" cap="none" spc="0" normalizeH="0" baseline="0" noProof="0">
                <a:ln>
                  <a:noFill/>
                </a:ln>
                <a:solidFill>
                  <a:srgbClr val="181B1F"/>
                </a:solidFill>
                <a:effectLst/>
                <a:uLnTx/>
                <a:uFillTx/>
                <a:latin typeface="Andale Mono" panose="020B0509000000000004" pitchFamily="49" charset="0"/>
                <a:ea typeface="+mn-ea"/>
                <a:cs typeface="+mn-cs"/>
              </a:rPr>
              <a:t>Workforce</a:t>
            </a:r>
          </a:p>
        </p:txBody>
      </p:sp>
      <p:pic>
        <p:nvPicPr>
          <p:cNvPr id="2050" name="Picture 2" descr="Gore Mutual Home - Gore Mutual Insurance">
            <a:extLst>
              <a:ext uri="{FF2B5EF4-FFF2-40B4-BE49-F238E27FC236}">
                <a16:creationId xmlns:a16="http://schemas.microsoft.com/office/drawing/2014/main" id="{3B74ADCA-93BC-E2AB-E187-6E2E892AF8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444" y="5747262"/>
            <a:ext cx="468983" cy="2045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67EE5E-305A-F12E-0BCE-4967F6642F1A}"/>
              </a:ext>
            </a:extLst>
          </p:cNvPr>
          <p:cNvSpPr txBox="1"/>
          <p:nvPr/>
        </p:nvSpPr>
        <p:spPr>
          <a:xfrm>
            <a:off x="8763062" y="3507308"/>
            <a:ext cx="3235660" cy="2159566"/>
          </a:xfrm>
          <a:prstGeom prst="rect">
            <a:avLst/>
          </a:prstGeom>
          <a:noFill/>
        </p:spPr>
        <p:txBody>
          <a:bodyPr wrap="square" lIns="0" tIns="45720" rIns="91440" bIns="45720" rtlCol="0" anchor="t">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lang="en-US" i="1">
                <a:solidFill>
                  <a:schemeClr val="tx2">
                    <a:lumMod val="75000"/>
                    <a:lumOff val="25000"/>
                  </a:schemeClr>
                </a:solidFill>
                <a:latin typeface="Avenir Book" panose="02000503020000020003" pitchFamily="2" charset="0"/>
                <a:ea typeface="Inter" panose="02000503000000020004" pitchFamily="2" charset="0"/>
                <a:cs typeface="Arial"/>
              </a:rPr>
              <a:t>We are consulting engineers, providing strategy, design and implementation services.</a:t>
            </a:r>
          </a:p>
          <a:p>
            <a:pPr marL="0" marR="0" lvl="0" indent="0" algn="l" defTabSz="457200" rtl="0" eaLnBrk="1" fontAlgn="auto" latinLnBrk="0" hangingPunct="1">
              <a:lnSpc>
                <a:spcPct val="100000"/>
              </a:lnSpc>
              <a:spcBef>
                <a:spcPts val="1000"/>
              </a:spcBef>
              <a:spcAft>
                <a:spcPts val="0"/>
              </a:spcAft>
              <a:buClrTx/>
              <a:buSzTx/>
              <a:buFontTx/>
              <a:buNone/>
              <a:tabLst/>
              <a:defRPr/>
            </a:pPr>
            <a:r>
              <a:rPr lang="en-US" i="1">
                <a:solidFill>
                  <a:schemeClr val="tx2">
                    <a:lumMod val="75000"/>
                    <a:lumOff val="25000"/>
                  </a:schemeClr>
                </a:solidFill>
                <a:latin typeface="Avenir Book" panose="02000503020000020003" pitchFamily="2" charset="0"/>
                <a:ea typeface="Inter" panose="02000503000000020004" pitchFamily="2" charset="0"/>
                <a:cs typeface="Arial"/>
              </a:rPr>
              <a:t>Our advice is based on learned experience delivering critical systems for some of the largest financial institutions in the world.</a:t>
            </a:r>
            <a:endParaRPr kumimoji="0" lang="en-US" sz="1100" i="1" u="none" strike="noStrike" kern="1200" cap="none" spc="0" normalizeH="0" baseline="0" noProof="0">
              <a:ln>
                <a:noFill/>
              </a:ln>
              <a:solidFill>
                <a:schemeClr val="tx2">
                  <a:lumMod val="75000"/>
                  <a:lumOff val="25000"/>
                </a:schemeClr>
              </a:solidFill>
              <a:effectLst/>
              <a:uLnTx/>
              <a:uFillTx/>
              <a:latin typeface="Avenir Book" panose="02000503020000020003" pitchFamily="2" charset="0"/>
              <a:ea typeface="Inter" panose="02000503000000020004" pitchFamily="2" charset="0"/>
              <a:cs typeface="Arial"/>
            </a:endParaRPr>
          </a:p>
        </p:txBody>
      </p:sp>
    </p:spTree>
    <p:extLst>
      <p:ext uri="{BB962C8B-B14F-4D97-AF65-F5344CB8AC3E}">
        <p14:creationId xmlns:p14="http://schemas.microsoft.com/office/powerpoint/2010/main" val="1327817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126400-1FD0-321C-F34B-B19194657223}"/>
            </a:ext>
          </a:extLst>
        </p:cNvPr>
        <p:cNvGrpSpPr/>
        <p:nvPr/>
      </p:nvGrpSpPr>
      <p:grpSpPr>
        <a:xfrm>
          <a:off x="0" y="0"/>
          <a:ext cx="0" cy="0"/>
          <a:chOff x="0" y="0"/>
          <a:chExt cx="0" cy="0"/>
        </a:xfrm>
      </p:grpSpPr>
      <p:pic>
        <p:nvPicPr>
          <p:cNvPr id="28" name="Picture 27" descr="A black background with a black square&#10;&#10;AI-generated content may be incorrect.">
            <a:extLst>
              <a:ext uri="{FF2B5EF4-FFF2-40B4-BE49-F238E27FC236}">
                <a16:creationId xmlns:a16="http://schemas.microsoft.com/office/drawing/2014/main" id="{BB94F8DB-6FBE-D4AE-E514-F74148AA4C5C}"/>
              </a:ext>
            </a:extLst>
          </p:cNvPr>
          <p:cNvPicPr>
            <a:picLocks noChangeAspect="1"/>
          </p:cNvPicPr>
          <p:nvPr/>
        </p:nvPicPr>
        <p:blipFill>
          <a:blip r:embed="rId3">
            <a:alphaModFix amt="43000"/>
          </a:blip>
          <a:stretch>
            <a:fillRect/>
          </a:stretch>
        </p:blipFill>
        <p:spPr>
          <a:xfrm>
            <a:off x="8801877" y="458368"/>
            <a:ext cx="2424786" cy="321441"/>
          </a:xfrm>
          <a:prstGeom prst="rect">
            <a:avLst/>
          </a:prstGeom>
        </p:spPr>
      </p:pic>
      <p:sp>
        <p:nvSpPr>
          <p:cNvPr id="5" name="Title 1">
            <a:extLst>
              <a:ext uri="{FF2B5EF4-FFF2-40B4-BE49-F238E27FC236}">
                <a16:creationId xmlns:a16="http://schemas.microsoft.com/office/drawing/2014/main" id="{897E1FE5-3059-08EE-D329-1A79DC9C2645}"/>
              </a:ext>
            </a:extLst>
          </p:cNvPr>
          <p:cNvSpPr txBox="1">
            <a:spLocks/>
          </p:cNvSpPr>
          <p:nvPr/>
        </p:nvSpPr>
        <p:spPr>
          <a:xfrm>
            <a:off x="486060" y="404813"/>
            <a:ext cx="11452901" cy="39651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venir Medium" panose="02000503020000020003" pitchFamily="2" charset="0"/>
                <a:ea typeface="+mj-ea"/>
                <a:cs typeface="+mj-cs"/>
              </a:rPr>
              <a:t>Engagement </a:t>
            </a:r>
            <a:r>
              <a:rPr lang="en-US">
                <a:solidFill>
                  <a:srgbClr val="000000"/>
                </a:solidFill>
              </a:rPr>
              <a:t>Team</a:t>
            </a:r>
            <a:endParaRPr kumimoji="0" lang="en-CA" sz="2800" b="0" i="0" u="none" strike="noStrike" kern="1200" cap="none" spc="0" normalizeH="0" baseline="0" noProof="0">
              <a:ln>
                <a:noFill/>
              </a:ln>
              <a:solidFill>
                <a:srgbClr val="212D39"/>
              </a:solidFill>
              <a:effectLst/>
              <a:uLnTx/>
              <a:uFillTx/>
              <a:latin typeface="Avenir Medium" panose="02000503020000020003" pitchFamily="2" charset="0"/>
              <a:ea typeface="+mj-ea"/>
              <a:cs typeface="+mj-cs"/>
            </a:endParaRPr>
          </a:p>
        </p:txBody>
      </p:sp>
      <p:pic>
        <p:nvPicPr>
          <p:cNvPr id="25" name="Picture 24">
            <a:extLst>
              <a:ext uri="{FF2B5EF4-FFF2-40B4-BE49-F238E27FC236}">
                <a16:creationId xmlns:a16="http://schemas.microsoft.com/office/drawing/2014/main" id="{0610874B-8875-E8E1-1A1A-CB168FCDF82F}"/>
              </a:ext>
            </a:extLst>
          </p:cNvPr>
          <p:cNvPicPr>
            <a:picLocks noChangeAspect="1"/>
          </p:cNvPicPr>
          <p:nvPr/>
        </p:nvPicPr>
        <p:blipFill>
          <a:blip r:embed="rId4"/>
          <a:srcRect/>
          <a:stretch/>
        </p:blipFill>
        <p:spPr>
          <a:xfrm>
            <a:off x="1305002" y="3791210"/>
            <a:ext cx="1219798" cy="1188815"/>
          </a:xfrm>
          <a:prstGeom prst="rect">
            <a:avLst/>
          </a:prstGeom>
        </p:spPr>
      </p:pic>
      <p:sp>
        <p:nvSpPr>
          <p:cNvPr id="11" name="Rectangle 10">
            <a:extLst>
              <a:ext uri="{FF2B5EF4-FFF2-40B4-BE49-F238E27FC236}">
                <a16:creationId xmlns:a16="http://schemas.microsoft.com/office/drawing/2014/main" id="{62B92897-102E-7722-204D-39A168462CA0}"/>
              </a:ext>
            </a:extLst>
          </p:cNvPr>
          <p:cNvSpPr/>
          <p:nvPr/>
        </p:nvSpPr>
        <p:spPr>
          <a:xfrm>
            <a:off x="2694424" y="3796971"/>
            <a:ext cx="2944614" cy="11093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venir Book" panose="02000503020000020003" pitchFamily="2" charset="0"/>
                <a:ea typeface="FT System Mono Medium" pitchFamily="2" charset="77"/>
              </a:rPr>
              <a:t>Nick Dyment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rgbClr val="C79EFD"/>
                </a:solidFill>
                <a:effectLst/>
                <a:uLnTx/>
                <a:uFillTx/>
                <a:latin typeface="Avenir Book" panose="02000503020000020003" pitchFamily="2" charset="0"/>
                <a:ea typeface="FT System Mono Medium" pitchFamily="2" charset="77"/>
              </a:rPr>
              <a:t>ENGINEERING </a:t>
            </a:r>
            <a:r>
              <a:rPr kumimoji="0" lang="en-US" sz="1050" b="0" i="0" u="none" strike="noStrike" kern="1200" cap="none" spc="0" normalizeH="0" baseline="0" noProof="0">
                <a:ln>
                  <a:noFill/>
                </a:ln>
                <a:solidFill>
                  <a:srgbClr val="C79EFD"/>
                </a:solidFill>
                <a:effectLst/>
                <a:uLnTx/>
                <a:uFillTx/>
                <a:latin typeface="Avenir Book" panose="02000503020000020003" pitchFamily="2" charset="0"/>
                <a:ea typeface="FT System Mono Medium" pitchFamily="2" charset="77"/>
              </a:rPr>
              <a:t>LEAD</a:t>
            </a:r>
          </a:p>
          <a:p>
            <a:pPr lvl="0">
              <a:defRPr/>
            </a:pPr>
            <a:r>
              <a:rPr lang="en-CA" sz="1000">
                <a:solidFill>
                  <a:srgbClr val="000000"/>
                </a:solidFill>
                <a:latin typeface="Avenir Book" panose="02000503020000020003" pitchFamily="2" charset="0"/>
                <a:cs typeface="Calibri"/>
              </a:rPr>
              <a:t>Nick Dyment has been delivering enterprise technical solutions for Canada's largest companies.  Recently, he has been focused on Enterprise Architecture and the adoption of AI in the SDLC.</a:t>
            </a:r>
            <a:endParaRPr lang="en-CA" sz="1000">
              <a:solidFill>
                <a:srgbClr val="000000"/>
              </a:solidFill>
              <a:latin typeface="Avenir Book" panose="02000503020000020003" pitchFamily="2" charset="0"/>
              <a:cs typeface="Arial" panose="020B0604020202020204" pitchFamily="34" charset="0"/>
            </a:endParaRPr>
          </a:p>
        </p:txBody>
      </p:sp>
      <p:sp>
        <p:nvSpPr>
          <p:cNvPr id="12" name="Rectangle 11">
            <a:extLst>
              <a:ext uri="{FF2B5EF4-FFF2-40B4-BE49-F238E27FC236}">
                <a16:creationId xmlns:a16="http://schemas.microsoft.com/office/drawing/2014/main" id="{47019FEB-18E4-6B9A-FB5B-C43C7329E5D2}"/>
              </a:ext>
            </a:extLst>
          </p:cNvPr>
          <p:cNvSpPr/>
          <p:nvPr/>
        </p:nvSpPr>
        <p:spPr>
          <a:xfrm>
            <a:off x="7564197" y="3799834"/>
            <a:ext cx="2825782" cy="11773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venir Book" panose="02000503020000020003" pitchFamily="2" charset="0"/>
                <a:ea typeface="FT System Mono Medium" pitchFamily="2" charset="77"/>
              </a:rPr>
              <a:t>Connor </a:t>
            </a:r>
            <a:r>
              <a:rPr kumimoji="0" lang="en-US" sz="1200" b="1" i="0" u="none" strike="noStrike" kern="1200" cap="none" spc="0" normalizeH="0" baseline="0" noProof="0" err="1">
                <a:ln>
                  <a:noFill/>
                </a:ln>
                <a:solidFill>
                  <a:srgbClr val="000000"/>
                </a:solidFill>
                <a:effectLst/>
                <a:uLnTx/>
                <a:uFillTx/>
                <a:latin typeface="Avenir Book" panose="02000503020000020003" pitchFamily="2" charset="0"/>
                <a:ea typeface="FT System Mono Medium" pitchFamily="2" charset="77"/>
              </a:rPr>
              <a:t>Hallet</a:t>
            </a:r>
            <a:endParaRPr kumimoji="0" lang="en-US" sz="1200" b="1" i="0" u="none" strike="noStrike" kern="1200" cap="none" spc="0" normalizeH="0" baseline="0" noProof="0">
              <a:ln>
                <a:noFill/>
              </a:ln>
              <a:solidFill>
                <a:srgbClr val="000000"/>
              </a:solidFill>
              <a:effectLst/>
              <a:uLnTx/>
              <a:uFillTx/>
              <a:latin typeface="Avenir Book" panose="02000503020000020003" pitchFamily="2" charset="0"/>
              <a:ea typeface="FT System Mono Medium" pitchFamily="2" charset="77"/>
            </a:endParaRPr>
          </a:p>
          <a:p>
            <a:pPr lvl="0">
              <a:defRPr/>
            </a:pPr>
            <a:r>
              <a:rPr kumimoji="0" lang="en-US" sz="1050" b="0" i="0" u="none" strike="noStrike" kern="1200" cap="none" spc="0" normalizeH="0" baseline="0" noProof="0">
                <a:ln>
                  <a:noFill/>
                </a:ln>
                <a:solidFill>
                  <a:srgbClr val="C79EFD"/>
                </a:solidFill>
                <a:effectLst/>
                <a:uLnTx/>
                <a:uFillTx/>
                <a:latin typeface="Avenir Book" panose="02000503020000020003" pitchFamily="2" charset="0"/>
                <a:ea typeface="FT System Mono Medium" pitchFamily="2" charset="77"/>
              </a:rPr>
              <a:t>INFRASTRUCTURE LEAD</a:t>
            </a:r>
          </a:p>
          <a:p>
            <a:pPr lvl="0">
              <a:defRPr/>
            </a:pPr>
            <a:r>
              <a:rPr lang="en-US" sz="1000">
                <a:solidFill>
                  <a:schemeClr val="tx1"/>
                </a:solidFill>
                <a:latin typeface="Avenir Book" panose="02000503020000020003" pitchFamily="2" charset="0"/>
              </a:rPr>
              <a:t>Connor is seasoned in software delivery, with a focus on DevOps, Cloud Architecture, and Platform Engineering. He holds a bachelor’s degree in software engineering and management from McMaster University.</a:t>
            </a:r>
            <a:endParaRPr lang="en-CA" sz="1000">
              <a:solidFill>
                <a:schemeClr val="tx1"/>
              </a:solidFill>
              <a:latin typeface="Avenir Book" panose="02000503020000020003" pitchFamily="2" charset="0"/>
              <a:cs typeface="Arial" panose="020B0604020202020204" pitchFamily="34" charset="0"/>
            </a:endParaRPr>
          </a:p>
        </p:txBody>
      </p:sp>
      <p:sp>
        <p:nvSpPr>
          <p:cNvPr id="13" name="Rectangle 12">
            <a:extLst>
              <a:ext uri="{FF2B5EF4-FFF2-40B4-BE49-F238E27FC236}">
                <a16:creationId xmlns:a16="http://schemas.microsoft.com/office/drawing/2014/main" id="{31A8A21B-12FC-AA5D-3737-493F500D0BDF}"/>
              </a:ext>
            </a:extLst>
          </p:cNvPr>
          <p:cNvSpPr/>
          <p:nvPr/>
        </p:nvSpPr>
        <p:spPr>
          <a:xfrm>
            <a:off x="2694424" y="2177346"/>
            <a:ext cx="2944614" cy="11830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venir Book" panose="02000503020000020003" pitchFamily="2" charset="0"/>
                <a:ea typeface="FT System Mono Medium" pitchFamily="2" charset="77"/>
              </a:rPr>
              <a:t>Chris Ford</a:t>
            </a:r>
          </a:p>
          <a:p>
            <a:pPr lvl="0" defTabSz="914400"/>
            <a:r>
              <a:rPr kumimoji="0" lang="en-US" sz="1050" b="0" i="0" u="none" strike="noStrike" kern="1200" cap="none" spc="0" normalizeH="0" baseline="0" noProof="0">
                <a:ln>
                  <a:noFill/>
                </a:ln>
                <a:solidFill>
                  <a:srgbClr val="C79EFD"/>
                </a:solidFill>
                <a:effectLst/>
                <a:uLnTx/>
                <a:uFillTx/>
                <a:latin typeface="Avenir Book" panose="02000503020000020003" pitchFamily="2" charset="0"/>
                <a:ea typeface="FT System Mono Medium" pitchFamily="2" charset="77"/>
              </a:rPr>
              <a:t>CEO &amp; MANAGING PARTNER</a:t>
            </a:r>
            <a:br>
              <a:rPr kumimoji="0" lang="en-US" sz="1050" b="0" i="0" u="none" strike="noStrike" kern="1200" cap="none" spc="0" normalizeH="0" baseline="0" noProof="0">
                <a:ln>
                  <a:noFill/>
                </a:ln>
                <a:solidFill>
                  <a:srgbClr val="000000"/>
                </a:solidFill>
                <a:effectLst/>
                <a:uLnTx/>
                <a:uFillTx/>
                <a:latin typeface="Avenir Book" panose="02000503020000020003" pitchFamily="2" charset="0"/>
                <a:ea typeface="FT System Mono Medium" pitchFamily="2" charset="77"/>
              </a:rPr>
            </a:br>
            <a:r>
              <a:rPr lang="en-US" sz="1000">
                <a:solidFill>
                  <a:srgbClr val="000000"/>
                </a:solidFill>
                <a:latin typeface="Avenir Book" panose="02000503020000020003" pitchFamily="2" charset="0"/>
                <a:ea typeface="FT System Mono Medium" pitchFamily="2" charset="77"/>
              </a:rPr>
              <a:t>Chris is a senior business executive with over 20 years of market experience, specializing in strategy and implementation of technology transformation services.</a:t>
            </a:r>
            <a:endParaRPr kumimoji="0" lang="en-US" sz="1000" b="0" i="0" u="none" strike="noStrike" kern="1200" cap="none" spc="0" normalizeH="0" baseline="0" noProof="0">
              <a:ln>
                <a:noFill/>
              </a:ln>
              <a:solidFill>
                <a:srgbClr val="000000"/>
              </a:solidFill>
              <a:effectLst/>
              <a:uLnTx/>
              <a:uFillTx/>
              <a:latin typeface="Avenir Book" panose="02000503020000020003" pitchFamily="2" charset="0"/>
              <a:ea typeface="FT System Mono Medium" pitchFamily="2" charset="77"/>
            </a:endParaRPr>
          </a:p>
        </p:txBody>
      </p:sp>
      <p:sp>
        <p:nvSpPr>
          <p:cNvPr id="2" name="Rectangle 1">
            <a:extLst>
              <a:ext uri="{FF2B5EF4-FFF2-40B4-BE49-F238E27FC236}">
                <a16:creationId xmlns:a16="http://schemas.microsoft.com/office/drawing/2014/main" id="{2B3D29C8-9AB1-0EEB-83EE-7F3BA851BF9C}"/>
              </a:ext>
            </a:extLst>
          </p:cNvPr>
          <p:cNvSpPr/>
          <p:nvPr/>
        </p:nvSpPr>
        <p:spPr>
          <a:xfrm>
            <a:off x="1290277" y="2195375"/>
            <a:ext cx="1270073" cy="1198954"/>
          </a:xfrm>
          <a:prstGeom prst="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Book" panose="02000503020000020003" pitchFamily="2" charset="0"/>
            </a:endParaRPr>
          </a:p>
        </p:txBody>
      </p:sp>
      <p:sp>
        <p:nvSpPr>
          <p:cNvPr id="18" name="Rectangle 17">
            <a:extLst>
              <a:ext uri="{FF2B5EF4-FFF2-40B4-BE49-F238E27FC236}">
                <a16:creationId xmlns:a16="http://schemas.microsoft.com/office/drawing/2014/main" id="{CA08EB31-3266-DC02-A497-BEE3F9EEBA03}"/>
              </a:ext>
            </a:extLst>
          </p:cNvPr>
          <p:cNvSpPr/>
          <p:nvPr/>
        </p:nvSpPr>
        <p:spPr>
          <a:xfrm>
            <a:off x="6176444" y="3796971"/>
            <a:ext cx="1219800" cy="1183053"/>
          </a:xfrm>
          <a:prstGeom prst="rect">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Book" panose="02000503020000020003" pitchFamily="2" charset="0"/>
            </a:endParaRPr>
          </a:p>
        </p:txBody>
      </p:sp>
      <p:cxnSp>
        <p:nvCxnSpPr>
          <p:cNvPr id="4" name="Straight Connector 3">
            <a:extLst>
              <a:ext uri="{FF2B5EF4-FFF2-40B4-BE49-F238E27FC236}">
                <a16:creationId xmlns:a16="http://schemas.microsoft.com/office/drawing/2014/main" id="{EE6B6D50-47C5-2465-56B6-F3F320DF5DDC}"/>
              </a:ext>
            </a:extLst>
          </p:cNvPr>
          <p:cNvCxnSpPr>
            <a:cxnSpLocks/>
          </p:cNvCxnSpPr>
          <p:nvPr/>
        </p:nvCxnSpPr>
        <p:spPr>
          <a:xfrm>
            <a:off x="1677530" y="3626727"/>
            <a:ext cx="8006416" cy="0"/>
          </a:xfrm>
          <a:prstGeom prst="line">
            <a:avLst/>
          </a:prstGeom>
          <a:ln w="12700">
            <a:solidFill>
              <a:schemeClr val="accent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04B60A1-7DE3-4E51-3919-F56C4086A7C8}"/>
              </a:ext>
            </a:extLst>
          </p:cNvPr>
          <p:cNvCxnSpPr>
            <a:cxnSpLocks/>
          </p:cNvCxnSpPr>
          <p:nvPr/>
        </p:nvCxnSpPr>
        <p:spPr>
          <a:xfrm>
            <a:off x="1020148" y="1685729"/>
            <a:ext cx="0" cy="4205368"/>
          </a:xfrm>
          <a:prstGeom prst="line">
            <a:avLst/>
          </a:prstGeom>
          <a:ln w="12700">
            <a:solidFill>
              <a:schemeClr val="accent2">
                <a:lumMod val="9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8909208-F5E3-8416-EEAD-CCD82A6EB39C}"/>
              </a:ext>
            </a:extLst>
          </p:cNvPr>
          <p:cNvCxnSpPr>
            <a:cxnSpLocks/>
          </p:cNvCxnSpPr>
          <p:nvPr/>
        </p:nvCxnSpPr>
        <p:spPr>
          <a:xfrm>
            <a:off x="5767180" y="2171753"/>
            <a:ext cx="0" cy="2928731"/>
          </a:xfrm>
          <a:prstGeom prst="line">
            <a:avLst/>
          </a:prstGeom>
          <a:ln w="12700">
            <a:solidFill>
              <a:schemeClr val="accent2">
                <a:lumMod val="90000"/>
              </a:schemeClr>
            </a:solidFill>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33C7407A-EA06-5361-4BA2-0E8635F4366B}"/>
              </a:ext>
            </a:extLst>
          </p:cNvPr>
          <p:cNvPicPr>
            <a:picLocks noChangeAspect="1"/>
          </p:cNvPicPr>
          <p:nvPr/>
        </p:nvPicPr>
        <p:blipFill>
          <a:blip r:embed="rId7"/>
          <a:srcRect/>
          <a:stretch/>
        </p:blipFill>
        <p:spPr>
          <a:xfrm>
            <a:off x="6187782" y="3798159"/>
            <a:ext cx="1213897" cy="1177327"/>
          </a:xfrm>
          <a:prstGeom prst="rect">
            <a:avLst/>
          </a:prstGeom>
        </p:spPr>
      </p:pic>
      <p:graphicFrame>
        <p:nvGraphicFramePr>
          <p:cNvPr id="38" name="Table 37">
            <a:extLst>
              <a:ext uri="{FF2B5EF4-FFF2-40B4-BE49-F238E27FC236}">
                <a16:creationId xmlns:a16="http://schemas.microsoft.com/office/drawing/2014/main" id="{7F512272-C53E-578D-F017-D666CB2DC704}"/>
              </a:ext>
            </a:extLst>
          </p:cNvPr>
          <p:cNvGraphicFramePr>
            <a:graphicFrameLocks/>
          </p:cNvGraphicFramePr>
          <p:nvPr>
            <p:extLst>
              <p:ext uri="{D42A27DB-BD31-4B8C-83A1-F6EECF244321}">
                <p14:modId xmlns:p14="http://schemas.microsoft.com/office/powerpoint/2010/main" val="960907791"/>
              </p:ext>
            </p:extLst>
          </p:nvPr>
        </p:nvGraphicFramePr>
        <p:xfrm>
          <a:off x="672853" y="983105"/>
          <a:ext cx="11376023" cy="302663"/>
        </p:xfrm>
        <a:graphic>
          <a:graphicData uri="http://schemas.openxmlformats.org/drawingml/2006/table">
            <a:tbl>
              <a:tblPr firstRow="1" bandRow="1">
                <a:tableStyleId>{5C22544A-7EE6-4342-B048-85BDC9FD1C3A}</a:tableStyleId>
              </a:tblPr>
              <a:tblGrid>
                <a:gridCol w="11376023">
                  <a:extLst>
                    <a:ext uri="{9D8B030D-6E8A-4147-A177-3AD203B41FA5}">
                      <a16:colId xmlns:a16="http://schemas.microsoft.com/office/drawing/2014/main" val="1570337348"/>
                    </a:ext>
                  </a:extLst>
                </a:gridCol>
              </a:tblGrid>
              <a:tr h="302663">
                <a:tc>
                  <a:txBody>
                    <a:bodyPr/>
                    <a:lstStyle/>
                    <a:p>
                      <a:r>
                        <a:rPr lang="en-US" sz="1600" b="0" kern="1200">
                          <a:ln>
                            <a:noFill/>
                          </a:ln>
                          <a:solidFill>
                            <a:schemeClr val="tx1"/>
                          </a:solidFill>
                          <a:latin typeface="+mn-lt"/>
                          <a:ea typeface="+mn-ea"/>
                          <a:cs typeface="+mn-cs"/>
                        </a:rPr>
                        <a:t>An experienced team with Advice and Implementation </a:t>
                      </a:r>
                      <a:r>
                        <a:rPr lang="en-US" sz="1600" b="0" kern="1200">
                          <a:ln>
                            <a:noFill/>
                          </a:ln>
                          <a:solidFill>
                            <a:schemeClr val="tx1"/>
                          </a:solidFill>
                          <a:latin typeface="Avenir Book" panose="02000503020000020003" pitchFamily="2" charset="0"/>
                          <a:ea typeface="+mn-ea"/>
                          <a:cs typeface="+mn-cs"/>
                        </a:rPr>
                        <a:t>experiencing</a:t>
                      </a:r>
                      <a:r>
                        <a:rPr lang="en-US" sz="1600" b="0" kern="1200">
                          <a:ln>
                            <a:noFill/>
                          </a:ln>
                          <a:solidFill>
                            <a:schemeClr val="tx1"/>
                          </a:solidFill>
                          <a:latin typeface="+mn-lt"/>
                          <a:ea typeface="+mn-ea"/>
                          <a:cs typeface="+mn-cs"/>
                        </a:rPr>
                        <a:t> spanning</a:t>
                      </a:r>
                      <a:r>
                        <a:rPr lang="en-CA" sz="1600" b="0" kern="1200">
                          <a:ln>
                            <a:noFill/>
                          </a:ln>
                          <a:solidFill>
                            <a:schemeClr val="tx1"/>
                          </a:solidFill>
                          <a:latin typeface="+mn-lt"/>
                          <a:ea typeface="+mn-ea"/>
                          <a:cs typeface="+mn-cs"/>
                        </a:rPr>
                        <a:t> all aspects of the SDLC</a:t>
                      </a:r>
                      <a:endParaRPr lang="en-US" sz="1600" b="0" kern="1200">
                        <a:ln>
                          <a:noFill/>
                        </a:ln>
                        <a:solidFill>
                          <a:schemeClr val="tx1"/>
                        </a:solidFill>
                        <a:latin typeface="+mn-lt"/>
                        <a:ea typeface="+mn-ea"/>
                        <a:cs typeface="+mn-cs"/>
                      </a:endParaRPr>
                    </a:p>
                  </a:txBody>
                  <a:tcPr marL="216000" marR="90000" marT="0" marB="0" anchor="ctr">
                    <a:lnL w="38100"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2046465"/>
                  </a:ext>
                </a:extLst>
              </a:tr>
            </a:tbl>
          </a:graphicData>
        </a:graphic>
      </p:graphicFrame>
      <p:sp>
        <p:nvSpPr>
          <p:cNvPr id="7" name="Rectangle 6">
            <a:extLst>
              <a:ext uri="{FF2B5EF4-FFF2-40B4-BE49-F238E27FC236}">
                <a16:creationId xmlns:a16="http://schemas.microsoft.com/office/drawing/2014/main" id="{19B7574C-D386-A36A-CBDE-9865CE2EFD71}"/>
              </a:ext>
            </a:extLst>
          </p:cNvPr>
          <p:cNvSpPr/>
          <p:nvPr/>
        </p:nvSpPr>
        <p:spPr>
          <a:xfrm>
            <a:off x="6203037" y="2222963"/>
            <a:ext cx="1219798" cy="1183049"/>
          </a:xfrm>
          <a:prstGeom prst="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AC97BB71-ACAA-9159-8C58-C49E8CB13BE5}"/>
              </a:ext>
            </a:extLst>
          </p:cNvPr>
          <p:cNvSpPr/>
          <p:nvPr/>
        </p:nvSpPr>
        <p:spPr>
          <a:xfrm>
            <a:off x="7692028" y="2171753"/>
            <a:ext cx="2944614" cy="11830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defTabSz="914400">
              <a:defRPr/>
            </a:pPr>
            <a:r>
              <a:rPr lang="en-US" sz="1200" b="1">
                <a:solidFill>
                  <a:srgbClr val="000000"/>
                </a:solidFill>
                <a:latin typeface="Avenir Book"/>
                <a:ea typeface="FT System Mono Medium" pitchFamily="2" charset="77"/>
              </a:rPr>
              <a:t>Andrew Pitt</a:t>
            </a:r>
            <a:endParaRPr lang="en-US"/>
          </a:p>
          <a:p>
            <a:pPr lvl="0" defTabSz="914400"/>
            <a:r>
              <a:rPr lang="en-US" sz="1050">
                <a:solidFill>
                  <a:srgbClr val="C79EFD"/>
                </a:solidFill>
                <a:latin typeface="Avenir Book"/>
                <a:ea typeface="FT System Mono Medium" pitchFamily="2" charset="77"/>
              </a:rPr>
              <a:t>CLIENT</a:t>
            </a:r>
            <a:r>
              <a:rPr kumimoji="0" lang="en-US" sz="1050" b="0" i="0" u="none" strike="noStrike" kern="1200" cap="none" spc="0" normalizeH="0" baseline="0" noProof="0">
                <a:ln>
                  <a:noFill/>
                </a:ln>
                <a:solidFill>
                  <a:srgbClr val="C79EFD"/>
                </a:solidFill>
                <a:effectLst/>
                <a:uLnTx/>
                <a:uFillTx/>
                <a:latin typeface="Avenir Book"/>
                <a:ea typeface="FT System Mono Medium" pitchFamily="2" charset="77"/>
              </a:rPr>
              <a:t> PARTNER</a:t>
            </a:r>
            <a:br>
              <a:rPr lang="en-US" sz="1050" b="0" i="0" u="none" strike="noStrike" kern="1200" cap="none" spc="0" normalizeH="0" baseline="0" noProof="0">
                <a:ln>
                  <a:noFill/>
                </a:ln>
                <a:effectLst/>
                <a:uLnTx/>
                <a:uFillTx/>
                <a:latin typeface="Avenir Book" panose="02000503020000020003" pitchFamily="2" charset="0"/>
                <a:ea typeface="FT System Mono Medium" pitchFamily="2" charset="77"/>
              </a:rPr>
            </a:br>
            <a:r>
              <a:rPr lang="en-CA" sz="1000">
                <a:solidFill>
                  <a:schemeClr val="tx1"/>
                </a:solidFill>
                <a:ea typeface="FT System Mono Medium" pitchFamily="2" charset="77"/>
              </a:rPr>
              <a:t>Andrew has 30 years of experience working with many enterprise clients on a wide range of technology projects. He is a seasoned technology executive with expertise in IT strategy, Agile software delivery, and digital transformation.</a:t>
            </a:r>
            <a:endParaRPr lang="en-US" sz="1000" b="0" i="0" u="none" strike="noStrike" kern="1200" cap="none" spc="0" normalizeH="0" baseline="0" noProof="0">
              <a:ln>
                <a:noFill/>
              </a:ln>
              <a:solidFill>
                <a:srgbClr val="000000"/>
              </a:solidFill>
              <a:effectLst/>
              <a:uLnTx/>
              <a:uFillTx/>
              <a:ea typeface="FT System Mono Medium" pitchFamily="2" charset="77"/>
            </a:endParaRPr>
          </a:p>
        </p:txBody>
      </p:sp>
    </p:spTree>
    <p:extLst>
      <p:ext uri="{BB962C8B-B14F-4D97-AF65-F5344CB8AC3E}">
        <p14:creationId xmlns:p14="http://schemas.microsoft.com/office/powerpoint/2010/main" val="39459744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4EE516-0EF7-CDAA-A274-9E342EB59C9C}"/>
              </a:ext>
            </a:extLst>
          </p:cNvPr>
          <p:cNvSpPr txBox="1"/>
          <p:nvPr/>
        </p:nvSpPr>
        <p:spPr>
          <a:xfrm>
            <a:off x="334258" y="440092"/>
            <a:ext cx="7900258" cy="615553"/>
          </a:xfrm>
          <a:prstGeom prst="rect">
            <a:avLst/>
          </a:prstGeom>
          <a:noFill/>
        </p:spPr>
        <p:txBody>
          <a:bodyPr wrap="square" lIns="0" tIns="0" rIns="0" bIns="0" rtlCol="0">
            <a:spAutoFit/>
          </a:bodyPr>
          <a:lstStyle/>
          <a:p>
            <a:r>
              <a:rPr lang="en-CA" sz="4000" spc="-300">
                <a:latin typeface="FT System Blank" pitchFamily="2" charset="77"/>
              </a:rPr>
              <a:t>Our other AI Focused Engagement Models</a:t>
            </a:r>
            <a:endParaRPr lang="en-US" sz="4000" spc="-300">
              <a:latin typeface="FT System Blank" pitchFamily="2" charset="77"/>
            </a:endParaRPr>
          </a:p>
        </p:txBody>
      </p:sp>
      <p:sp>
        <p:nvSpPr>
          <p:cNvPr id="9" name="TextBox 8">
            <a:extLst>
              <a:ext uri="{FF2B5EF4-FFF2-40B4-BE49-F238E27FC236}">
                <a16:creationId xmlns:a16="http://schemas.microsoft.com/office/drawing/2014/main" id="{63A07F6E-2480-0124-F41A-E77B22534976}"/>
              </a:ext>
            </a:extLst>
          </p:cNvPr>
          <p:cNvSpPr txBox="1"/>
          <p:nvPr/>
        </p:nvSpPr>
        <p:spPr>
          <a:xfrm>
            <a:off x="4205700" y="1917236"/>
            <a:ext cx="7472066" cy="451393"/>
          </a:xfrm>
          <a:prstGeom prst="rect">
            <a:avLst/>
          </a:prstGeom>
          <a:gradFill>
            <a:gsLst>
              <a:gs pos="0">
                <a:srgbClr val="AA6CFC"/>
              </a:gs>
              <a:gs pos="100000">
                <a:schemeClr val="accent3"/>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defPPr>
              <a:defRPr lang="en-US"/>
            </a:defPPr>
            <a:lvl1pPr>
              <a:defRPr sz="1600">
                <a:latin typeface="FT System Mono Medium" pitchFamily="2" charset="77"/>
                <a:ea typeface="FT System Mono Medium" pitchFamily="2" charset="7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a:t>AUGMENTATION					CO-TEAM</a:t>
            </a:r>
          </a:p>
        </p:txBody>
      </p:sp>
      <p:sp>
        <p:nvSpPr>
          <p:cNvPr id="10" name="TextBox 9">
            <a:extLst>
              <a:ext uri="{FF2B5EF4-FFF2-40B4-BE49-F238E27FC236}">
                <a16:creationId xmlns:a16="http://schemas.microsoft.com/office/drawing/2014/main" id="{AE30BB0F-6AD6-FA39-981B-CD00F71AC26D}"/>
              </a:ext>
            </a:extLst>
          </p:cNvPr>
          <p:cNvSpPr txBox="1"/>
          <p:nvPr/>
        </p:nvSpPr>
        <p:spPr>
          <a:xfrm>
            <a:off x="334967" y="1917235"/>
            <a:ext cx="3870732" cy="451402"/>
          </a:xfrm>
          <a:prstGeom prst="rect">
            <a:avLst/>
          </a:prstGeom>
          <a:gradFill>
            <a:gsLst>
              <a:gs pos="100000">
                <a:srgbClr val="AA6CFC"/>
              </a:gs>
              <a:gs pos="39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defPPr>
              <a:defRPr lang="en-US"/>
            </a:defPPr>
            <a:lvl1pPr>
              <a:defRPr sz="1600">
                <a:solidFill>
                  <a:schemeClr val="lt1"/>
                </a:solidFill>
                <a:latin typeface="FT System Mono Medium" pitchFamily="2" charset="77"/>
                <a:ea typeface="FT System Mono Medium" pitchFamily="2" charset="7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a:t>WHOLE SOURCE</a:t>
            </a:r>
          </a:p>
        </p:txBody>
      </p:sp>
      <p:sp>
        <p:nvSpPr>
          <p:cNvPr id="3" name="TextBox 2">
            <a:extLst>
              <a:ext uri="{FF2B5EF4-FFF2-40B4-BE49-F238E27FC236}">
                <a16:creationId xmlns:a16="http://schemas.microsoft.com/office/drawing/2014/main" id="{AAD9704B-CD4A-6687-E3E3-6E11C983AAFC}"/>
              </a:ext>
            </a:extLst>
          </p:cNvPr>
          <p:cNvSpPr txBox="1"/>
          <p:nvPr/>
        </p:nvSpPr>
        <p:spPr>
          <a:xfrm>
            <a:off x="951028" y="2715762"/>
            <a:ext cx="2610348" cy="2600712"/>
          </a:xfrm>
          <a:prstGeom prst="rect">
            <a:avLst/>
          </a:prstGeom>
          <a:noFill/>
        </p:spPr>
        <p:txBody>
          <a:bodyPr wrap="square" lIns="0" tIns="0" rIns="0" bIns="0">
            <a:spAutoFit/>
          </a:bodyPr>
          <a:lstStyle/>
          <a:p>
            <a:r>
              <a:rPr lang="en-CA" sz="1300">
                <a:latin typeface="Avenir Book" panose="02000503020000020003" pitchFamily="2" charset="0"/>
                <a:ea typeface="FT System Mono" pitchFamily="2" charset="77"/>
              </a:rPr>
              <a:t>For projects with well defined scope and resourcing constraints, we can provide a complete cross functional team that leverages AI to deliver the entire project more quickly and cost efficiently.</a:t>
            </a:r>
          </a:p>
          <a:p>
            <a:endParaRPr lang="en-CA" sz="1300">
              <a:latin typeface="Avenir Book" panose="02000503020000020003" pitchFamily="2" charset="0"/>
              <a:ea typeface="FT System Mono" pitchFamily="2" charset="77"/>
            </a:endParaRPr>
          </a:p>
          <a:p>
            <a:r>
              <a:rPr lang="en-CA" sz="1300" b="1">
                <a:latin typeface="Avenir Book" panose="02000503020000020003" pitchFamily="2" charset="0"/>
                <a:ea typeface="FT System Mono" pitchFamily="2" charset="77"/>
              </a:rPr>
              <a:t>Pros:</a:t>
            </a:r>
            <a:r>
              <a:rPr lang="en-CA" sz="1300">
                <a:latin typeface="Avenir Book" panose="02000503020000020003" pitchFamily="2" charset="0"/>
                <a:ea typeface="FT System Mono" pitchFamily="2" charset="77"/>
              </a:rPr>
              <a:t> High focus on value with minimal risk or disruption to ongoing work.</a:t>
            </a:r>
          </a:p>
          <a:p>
            <a:endParaRPr lang="en-CA" sz="1300">
              <a:latin typeface="Avenir Book" panose="02000503020000020003" pitchFamily="2" charset="0"/>
              <a:ea typeface="FT System Mono" pitchFamily="2" charset="77"/>
            </a:endParaRPr>
          </a:p>
          <a:p>
            <a:r>
              <a:rPr lang="en-CA" sz="1300" b="1">
                <a:latin typeface="Avenir Book" panose="02000503020000020003" pitchFamily="2" charset="0"/>
                <a:ea typeface="FT System Mono" pitchFamily="2" charset="77"/>
              </a:rPr>
              <a:t>Cons:</a:t>
            </a:r>
            <a:r>
              <a:rPr lang="en-CA" sz="1300">
                <a:latin typeface="Avenir Book" panose="02000503020000020003" pitchFamily="2" charset="0"/>
                <a:ea typeface="FT System Mono" pitchFamily="2" charset="77"/>
              </a:rPr>
              <a:t> Minimal impact to workforce adoption of AI.</a:t>
            </a:r>
            <a:endParaRPr lang="en-US" sz="1300">
              <a:latin typeface="Avenir Book" panose="02000503020000020003" pitchFamily="2" charset="0"/>
              <a:ea typeface="FT System Mono" pitchFamily="2" charset="77"/>
            </a:endParaRPr>
          </a:p>
        </p:txBody>
      </p:sp>
      <p:cxnSp>
        <p:nvCxnSpPr>
          <p:cNvPr id="64" name="Straight Connector 63">
            <a:extLst>
              <a:ext uri="{FF2B5EF4-FFF2-40B4-BE49-F238E27FC236}">
                <a16:creationId xmlns:a16="http://schemas.microsoft.com/office/drawing/2014/main" id="{B0CAA46C-CE2C-5CDA-F203-5034E7C74BEF}"/>
              </a:ext>
            </a:extLst>
          </p:cNvPr>
          <p:cNvCxnSpPr>
            <a:cxnSpLocks/>
          </p:cNvCxnSpPr>
          <p:nvPr/>
        </p:nvCxnSpPr>
        <p:spPr>
          <a:xfrm>
            <a:off x="7747439" y="2425647"/>
            <a:ext cx="0" cy="3600480"/>
          </a:xfrm>
          <a:prstGeom prst="line">
            <a:avLst/>
          </a:prstGeom>
          <a:ln w="12700">
            <a:solidFill>
              <a:schemeClr val="accent2">
                <a:lumMod val="90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12038CB9-1482-8EDD-DBD3-01B1CC9EAF62}"/>
              </a:ext>
            </a:extLst>
          </p:cNvPr>
          <p:cNvCxnSpPr>
            <a:cxnSpLocks/>
          </p:cNvCxnSpPr>
          <p:nvPr/>
        </p:nvCxnSpPr>
        <p:spPr>
          <a:xfrm flipH="1">
            <a:off x="3888197" y="2425976"/>
            <a:ext cx="49" cy="3600151"/>
          </a:xfrm>
          <a:prstGeom prst="line">
            <a:avLst/>
          </a:prstGeom>
          <a:ln w="12700">
            <a:solidFill>
              <a:schemeClr val="accent2">
                <a:lumMod val="90000"/>
              </a:schemeClr>
            </a:solidFill>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7535C4BC-226E-57E3-AEB1-33A553DF9F43}"/>
              </a:ext>
            </a:extLst>
          </p:cNvPr>
          <p:cNvSpPr txBox="1"/>
          <p:nvPr/>
        </p:nvSpPr>
        <p:spPr>
          <a:xfrm>
            <a:off x="320303" y="1357110"/>
            <a:ext cx="9593891" cy="307777"/>
          </a:xfrm>
          <a:prstGeom prst="rect">
            <a:avLst/>
          </a:prstGeom>
          <a:noFill/>
        </p:spPr>
        <p:txBody>
          <a:bodyPr wrap="square" lIns="0" tIns="0" rIns="0" bIns="0" rtlCol="0">
            <a:spAutoFit/>
          </a:bodyPr>
          <a:lstStyle/>
          <a:p>
            <a:r>
              <a:rPr lang="en-CA" sz="2000" spc="-100">
                <a:effectLst/>
                <a:latin typeface="FT System Blank" pitchFamily="2" charset="77"/>
              </a:rPr>
              <a:t>We are flexible in the ways we engage</a:t>
            </a:r>
            <a:r>
              <a:rPr lang="en-CA" sz="2000" spc="-100">
                <a:latin typeface="FT System Blank" pitchFamily="2" charset="77"/>
              </a:rPr>
              <a:t>, balancing AI oriented transformation with delivery priorities…</a:t>
            </a:r>
            <a:endParaRPr lang="en-US" sz="2000" spc="-100">
              <a:latin typeface="FT System Blank" pitchFamily="2" charset="77"/>
            </a:endParaRPr>
          </a:p>
        </p:txBody>
      </p:sp>
      <p:pic>
        <p:nvPicPr>
          <p:cNvPr id="7" name="Graphic 6">
            <a:extLst>
              <a:ext uri="{FF2B5EF4-FFF2-40B4-BE49-F238E27FC236}">
                <a16:creationId xmlns:a16="http://schemas.microsoft.com/office/drawing/2014/main" id="{233494B7-E3D7-03C0-4675-7192338713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794" y="2624504"/>
            <a:ext cx="360000" cy="360000"/>
          </a:xfrm>
          <a:prstGeom prst="rect">
            <a:avLst/>
          </a:prstGeom>
        </p:spPr>
      </p:pic>
      <p:pic>
        <p:nvPicPr>
          <p:cNvPr id="72" name="Graphic 71">
            <a:extLst>
              <a:ext uri="{FF2B5EF4-FFF2-40B4-BE49-F238E27FC236}">
                <a16:creationId xmlns:a16="http://schemas.microsoft.com/office/drawing/2014/main" id="{38B11160-60B0-4FAF-2EA1-25C39D1629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650" y="2624504"/>
            <a:ext cx="360000" cy="360000"/>
          </a:xfrm>
          <a:prstGeom prst="rect">
            <a:avLst/>
          </a:prstGeom>
        </p:spPr>
      </p:pic>
      <p:pic>
        <p:nvPicPr>
          <p:cNvPr id="87" name="Graphic 86">
            <a:extLst>
              <a:ext uri="{FF2B5EF4-FFF2-40B4-BE49-F238E27FC236}">
                <a16:creationId xmlns:a16="http://schemas.microsoft.com/office/drawing/2014/main" id="{E214AC8C-BD56-228F-4997-AB5DE77BA9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3999" y="2624504"/>
            <a:ext cx="360000" cy="360000"/>
          </a:xfrm>
          <a:prstGeom prst="rect">
            <a:avLst/>
          </a:prstGeom>
        </p:spPr>
      </p:pic>
      <p:sp>
        <p:nvSpPr>
          <p:cNvPr id="6" name="TextBox 5">
            <a:extLst>
              <a:ext uri="{FF2B5EF4-FFF2-40B4-BE49-F238E27FC236}">
                <a16:creationId xmlns:a16="http://schemas.microsoft.com/office/drawing/2014/main" id="{82154002-F1FB-0B0F-9816-95CA2E7BC038}"/>
              </a:ext>
            </a:extLst>
          </p:cNvPr>
          <p:cNvSpPr txBox="1"/>
          <p:nvPr/>
        </p:nvSpPr>
        <p:spPr>
          <a:xfrm>
            <a:off x="4626645" y="2715762"/>
            <a:ext cx="2610348" cy="2800767"/>
          </a:xfrm>
          <a:prstGeom prst="rect">
            <a:avLst/>
          </a:prstGeom>
          <a:noFill/>
        </p:spPr>
        <p:txBody>
          <a:bodyPr wrap="square" lIns="0" tIns="0" rIns="0" bIns="0">
            <a:spAutoFit/>
          </a:bodyPr>
          <a:lstStyle/>
          <a:p>
            <a:r>
              <a:rPr lang="en-CA" sz="1300">
                <a:latin typeface="Avenir Book" panose="02000503020000020003" pitchFamily="2" charset="0"/>
                <a:ea typeface="FT System Mono" pitchFamily="2" charset="77"/>
              </a:rPr>
              <a:t>We can provide specific resources embedded in your existing teams on priority initiatives. Our staff have an AI forward approach which is leveraged for delivery, as well as internal staff skills development.</a:t>
            </a:r>
          </a:p>
          <a:p>
            <a:endParaRPr lang="en-CA" sz="1300">
              <a:latin typeface="Avenir Book" panose="02000503020000020003" pitchFamily="2" charset="0"/>
              <a:ea typeface="FT System Mono" pitchFamily="2" charset="77"/>
            </a:endParaRPr>
          </a:p>
          <a:p>
            <a:r>
              <a:rPr lang="en-CA" sz="1300" b="1">
                <a:latin typeface="Avenir Book" panose="02000503020000020003" pitchFamily="2" charset="0"/>
                <a:ea typeface="FT System Mono" pitchFamily="2" charset="77"/>
              </a:rPr>
              <a:t>Pros:</a:t>
            </a:r>
            <a:r>
              <a:rPr lang="en-CA" sz="1300">
                <a:latin typeface="Avenir Book" panose="02000503020000020003" pitchFamily="2" charset="0"/>
                <a:ea typeface="FT System Mono" pitchFamily="2" charset="77"/>
              </a:rPr>
              <a:t> Incremental adoption of AI with minimal disruption for the existing workforce.</a:t>
            </a:r>
          </a:p>
          <a:p>
            <a:endParaRPr lang="en-CA" sz="1300">
              <a:latin typeface="Avenir Book" panose="02000503020000020003" pitchFamily="2" charset="0"/>
              <a:ea typeface="FT System Mono" pitchFamily="2" charset="77"/>
            </a:endParaRPr>
          </a:p>
          <a:p>
            <a:r>
              <a:rPr lang="en-CA" sz="1300" b="1">
                <a:latin typeface="Avenir Book" panose="02000503020000020003" pitchFamily="2" charset="0"/>
                <a:ea typeface="FT System Mono" pitchFamily="2" charset="77"/>
              </a:rPr>
              <a:t>Cons:</a:t>
            </a:r>
            <a:r>
              <a:rPr lang="en-CA" sz="1300">
                <a:latin typeface="Avenir Book" panose="02000503020000020003" pitchFamily="2" charset="0"/>
                <a:ea typeface="FT System Mono" pitchFamily="2" charset="77"/>
              </a:rPr>
              <a:t> AI adoption is throttled down without critical mass on teams.</a:t>
            </a:r>
            <a:endParaRPr lang="en-US" sz="1300">
              <a:latin typeface="Avenir Book" panose="02000503020000020003" pitchFamily="2" charset="0"/>
              <a:ea typeface="FT System Mono" pitchFamily="2" charset="77"/>
            </a:endParaRPr>
          </a:p>
        </p:txBody>
      </p:sp>
      <p:sp>
        <p:nvSpPr>
          <p:cNvPr id="12" name="TextBox 11">
            <a:extLst>
              <a:ext uri="{FF2B5EF4-FFF2-40B4-BE49-F238E27FC236}">
                <a16:creationId xmlns:a16="http://schemas.microsoft.com/office/drawing/2014/main" id="{DFA6BE1A-D21A-9B45-935E-4AC3FF6900E0}"/>
              </a:ext>
            </a:extLst>
          </p:cNvPr>
          <p:cNvSpPr txBox="1"/>
          <p:nvPr/>
        </p:nvSpPr>
        <p:spPr>
          <a:xfrm>
            <a:off x="8545711" y="2715762"/>
            <a:ext cx="2695253" cy="2800767"/>
          </a:xfrm>
          <a:prstGeom prst="rect">
            <a:avLst/>
          </a:prstGeom>
          <a:noFill/>
        </p:spPr>
        <p:txBody>
          <a:bodyPr wrap="square" lIns="0" tIns="0" rIns="0" bIns="0">
            <a:spAutoFit/>
          </a:bodyPr>
          <a:lstStyle/>
          <a:p>
            <a:r>
              <a:rPr lang="en-CA" sz="1300">
                <a:latin typeface="Avenir Book" panose="02000503020000020003" pitchFamily="2" charset="0"/>
                <a:ea typeface="FT System Mono" pitchFamily="2" charset="77"/>
              </a:rPr>
              <a:t>Projects delivered with a co-team model leverage the relevant skills of our workforce and take advantage of variable capacity to deliver strategic projects quickly with optimal workforce transformation.</a:t>
            </a:r>
          </a:p>
          <a:p>
            <a:endParaRPr lang="en-CA" sz="1300">
              <a:latin typeface="Avenir Book" panose="02000503020000020003" pitchFamily="2" charset="0"/>
              <a:ea typeface="FT System Mono" pitchFamily="2" charset="77"/>
            </a:endParaRPr>
          </a:p>
          <a:p>
            <a:r>
              <a:rPr lang="en-CA" sz="1300" b="1">
                <a:latin typeface="Avenir Book" panose="02000503020000020003" pitchFamily="2" charset="0"/>
                <a:ea typeface="FT System Mono" pitchFamily="2" charset="77"/>
              </a:rPr>
              <a:t>Pros:</a:t>
            </a:r>
            <a:r>
              <a:rPr lang="en-CA" sz="1300">
                <a:latin typeface="Avenir Book" panose="02000503020000020003" pitchFamily="2" charset="0"/>
                <a:ea typeface="FT System Mono" pitchFamily="2" charset="77"/>
              </a:rPr>
              <a:t> Balance of delivery and coaching delivers maximum value on the project and for the organization.</a:t>
            </a:r>
          </a:p>
          <a:p>
            <a:endParaRPr lang="en-CA" sz="1300">
              <a:latin typeface="Avenir Book" panose="02000503020000020003" pitchFamily="2" charset="0"/>
              <a:ea typeface="FT System Mono" pitchFamily="2" charset="77"/>
            </a:endParaRPr>
          </a:p>
          <a:p>
            <a:r>
              <a:rPr lang="en-CA" sz="1300" b="1">
                <a:latin typeface="Avenir Book" panose="02000503020000020003" pitchFamily="2" charset="0"/>
                <a:ea typeface="FT System Mono" pitchFamily="2" charset="77"/>
              </a:rPr>
              <a:t>Cons:</a:t>
            </a:r>
            <a:r>
              <a:rPr lang="en-CA" sz="1300">
                <a:latin typeface="Avenir Book" panose="02000503020000020003" pitchFamily="2" charset="0"/>
                <a:ea typeface="FT System Mono" pitchFamily="2" charset="77"/>
              </a:rPr>
              <a:t> Delivery may be faster but still suboptimal in the short term.</a:t>
            </a:r>
            <a:endParaRPr lang="en-US" sz="1300">
              <a:latin typeface="Avenir Book" panose="02000503020000020003" pitchFamily="2" charset="0"/>
              <a:ea typeface="FT System Mono" pitchFamily="2" charset="77"/>
            </a:endParaRPr>
          </a:p>
        </p:txBody>
      </p:sp>
      <p:sp>
        <p:nvSpPr>
          <p:cNvPr id="2" name="Right Triangle 1">
            <a:extLst>
              <a:ext uri="{FF2B5EF4-FFF2-40B4-BE49-F238E27FC236}">
                <a16:creationId xmlns:a16="http://schemas.microsoft.com/office/drawing/2014/main" id="{76EB9119-78FB-A043-2637-AE86355A10AF}"/>
              </a:ext>
            </a:extLst>
          </p:cNvPr>
          <p:cNvSpPr/>
          <p:nvPr/>
        </p:nvSpPr>
        <p:spPr>
          <a:xfrm flipH="1">
            <a:off x="848908" y="6083145"/>
            <a:ext cx="10494184" cy="374617"/>
          </a:xfrm>
          <a:prstGeom prst="rtTriangle">
            <a:avLst/>
          </a:prstGeom>
          <a:solidFill>
            <a:schemeClr val="bg1">
              <a:lumMod val="85000"/>
            </a:schemeClr>
          </a:solid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CA" sz="1400" b="0" i="0" u="none" strike="noStrike" kern="0" cap="none" spc="0" normalizeH="0" baseline="0" noProof="0">
              <a:ln>
                <a:noFill/>
              </a:ln>
              <a:solidFill>
                <a:srgbClr val="000000"/>
              </a:solidFill>
              <a:effectLst/>
              <a:uLnTx/>
              <a:uFillTx/>
              <a:latin typeface="Avenir Book" panose="02000503020000020003" pitchFamily="2" charset="0"/>
              <a:ea typeface="+mj-ea"/>
              <a:cs typeface="Helvetica"/>
              <a:sym typeface="Helvetica"/>
            </a:endParaRPr>
          </a:p>
        </p:txBody>
      </p:sp>
      <p:sp>
        <p:nvSpPr>
          <p:cNvPr id="11" name="TextBox 10">
            <a:extLst>
              <a:ext uri="{FF2B5EF4-FFF2-40B4-BE49-F238E27FC236}">
                <a16:creationId xmlns:a16="http://schemas.microsoft.com/office/drawing/2014/main" id="{16E9DCB1-EFC8-804B-A818-30789DD7EC3A}"/>
              </a:ext>
            </a:extLst>
          </p:cNvPr>
          <p:cNvSpPr txBox="1"/>
          <p:nvPr/>
        </p:nvSpPr>
        <p:spPr>
          <a:xfrm>
            <a:off x="597794" y="6457762"/>
            <a:ext cx="3594595" cy="251026"/>
          </a:xfrm>
          <a:prstGeom prst="rect">
            <a:avLst/>
          </a:prstGeom>
          <a:noFill/>
        </p:spPr>
        <p:txBody>
          <a:bodyPr wrap="square">
            <a:spAutoFit/>
          </a:bodyPr>
          <a:lstStyle/>
          <a:p>
            <a:r>
              <a:rPr lang="en-CA" sz="1000" b="1">
                <a:solidFill>
                  <a:schemeClr val="tx1"/>
                </a:solidFill>
                <a:latin typeface="Andale Mono" panose="020B0509000000000004" pitchFamily="49" charset="0"/>
              </a:rPr>
              <a:t>Increased Workforce Transformation Potential</a:t>
            </a:r>
            <a:endParaRPr lang="en-US" sz="1000" b="1">
              <a:solidFill>
                <a:schemeClr val="tx1"/>
              </a:solidFill>
              <a:latin typeface="Andale Mono" panose="020B0509000000000004" pitchFamily="49" charset="0"/>
            </a:endParaRPr>
          </a:p>
        </p:txBody>
      </p:sp>
    </p:spTree>
    <p:extLst>
      <p:ext uri="{BB962C8B-B14F-4D97-AF65-F5344CB8AC3E}">
        <p14:creationId xmlns:p14="http://schemas.microsoft.com/office/powerpoint/2010/main" val="3919200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B977E-8DCE-06F3-89A9-12F4B8650752}"/>
            </a:ext>
          </a:extLst>
        </p:cNvPr>
        <p:cNvGrpSpPr/>
        <p:nvPr/>
      </p:nvGrpSpPr>
      <p:grpSpPr>
        <a:xfrm>
          <a:off x="0" y="0"/>
          <a:ext cx="0" cy="0"/>
          <a:chOff x="0" y="0"/>
          <a:chExt cx="0" cy="0"/>
        </a:xfrm>
      </p:grpSpPr>
      <p:sp>
        <p:nvSpPr>
          <p:cNvPr id="51" name="Title 3">
            <a:extLst>
              <a:ext uri="{FF2B5EF4-FFF2-40B4-BE49-F238E27FC236}">
                <a16:creationId xmlns:a16="http://schemas.microsoft.com/office/drawing/2014/main" id="{0365B9A1-01CC-3B19-0CE2-7C38F5947284}"/>
              </a:ext>
            </a:extLst>
          </p:cNvPr>
          <p:cNvSpPr txBox="1">
            <a:spLocks/>
          </p:cNvSpPr>
          <p:nvPr/>
        </p:nvSpPr>
        <p:spPr>
          <a:xfrm>
            <a:off x="307445" y="485450"/>
            <a:ext cx="11254823" cy="553998"/>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a:lstStyle>
          <a:p>
            <a:pPr lvl="0">
              <a:defRPr/>
            </a:pPr>
            <a:r>
              <a:rPr lang="en-US" sz="4000" spc="-300">
                <a:latin typeface="FT System Blank" pitchFamily="2" charset="77"/>
                <a:ea typeface="+mn-ea"/>
                <a:cs typeface="+mn-cs"/>
              </a:rPr>
              <a:t>Value Creation with Artificial Intelligence</a:t>
            </a:r>
          </a:p>
        </p:txBody>
      </p:sp>
      <p:sp>
        <p:nvSpPr>
          <p:cNvPr id="67" name="TextBox 66">
            <a:extLst>
              <a:ext uri="{FF2B5EF4-FFF2-40B4-BE49-F238E27FC236}">
                <a16:creationId xmlns:a16="http://schemas.microsoft.com/office/drawing/2014/main" id="{7262098C-47BE-C00C-185A-56D29999F61D}"/>
              </a:ext>
            </a:extLst>
          </p:cNvPr>
          <p:cNvSpPr txBox="1"/>
          <p:nvPr/>
        </p:nvSpPr>
        <p:spPr>
          <a:xfrm>
            <a:off x="342117" y="1315349"/>
            <a:ext cx="11136869" cy="307777"/>
          </a:xfrm>
          <a:prstGeom prst="rect">
            <a:avLst/>
          </a:prstGeom>
          <a:noFill/>
        </p:spPr>
        <p:txBody>
          <a:bodyPr wrap="square" lIns="0" tIns="0" rIns="0" bIns="0" rtlCol="0">
            <a:spAutoFit/>
          </a:bodyPr>
          <a:lstStyle>
            <a:defPPr>
              <a:defRPr lang="en-US"/>
            </a:defPPr>
            <a:lvl1pPr>
              <a:defRPr sz="2000" spc="-100">
                <a:effectLst/>
                <a:latin typeface="FT System Blank" pitchFamily="2" charset="77"/>
              </a:defRPr>
            </a:lvl1pPr>
          </a:lstStyle>
          <a:p>
            <a:r>
              <a:rPr lang="en-US">
                <a:sym typeface="Avenir Book"/>
              </a:rPr>
              <a:t>Electric Mind has developed </a:t>
            </a:r>
            <a:r>
              <a:rPr lang="en-CA">
                <a:sym typeface="Avenir Book"/>
              </a:rPr>
              <a:t>leading edge </a:t>
            </a:r>
            <a:r>
              <a:rPr lang="en-US">
                <a:sym typeface="Avenir Book"/>
              </a:rPr>
              <a:t>engagement types that leverage Generative AI.</a:t>
            </a:r>
            <a:endParaRPr lang="en-CA">
              <a:sym typeface="Avenir Book"/>
            </a:endParaRPr>
          </a:p>
        </p:txBody>
      </p:sp>
      <p:sp>
        <p:nvSpPr>
          <p:cNvPr id="53" name="Rectangle 52">
            <a:extLst>
              <a:ext uri="{FF2B5EF4-FFF2-40B4-BE49-F238E27FC236}">
                <a16:creationId xmlns:a16="http://schemas.microsoft.com/office/drawing/2014/main" id="{82E024B5-C196-1E0E-A8B7-EF4ABE892B06}"/>
              </a:ext>
            </a:extLst>
          </p:cNvPr>
          <p:cNvSpPr/>
          <p:nvPr/>
        </p:nvSpPr>
        <p:spPr>
          <a:xfrm>
            <a:off x="529191" y="2082439"/>
            <a:ext cx="2680716" cy="3607562"/>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Next LT Pro"/>
              <a:ea typeface="+mn-ea"/>
              <a:cs typeface="+mn-cs"/>
            </a:endParaRPr>
          </a:p>
        </p:txBody>
      </p:sp>
      <p:sp>
        <p:nvSpPr>
          <p:cNvPr id="55" name="During the TD Insurance UBI project, we worked with TD executives to highlight weaknesses in overall project reporting.…">
            <a:extLst>
              <a:ext uri="{FF2B5EF4-FFF2-40B4-BE49-F238E27FC236}">
                <a16:creationId xmlns:a16="http://schemas.microsoft.com/office/drawing/2014/main" id="{35DCF77C-9B50-B801-BACB-78CFEABD966D}"/>
              </a:ext>
            </a:extLst>
          </p:cNvPr>
          <p:cNvSpPr txBox="1"/>
          <p:nvPr/>
        </p:nvSpPr>
        <p:spPr>
          <a:xfrm>
            <a:off x="691420" y="2943096"/>
            <a:ext cx="2383680" cy="237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defTabSz="914400">
              <a:lnSpc>
                <a:spcPct val="90000"/>
              </a:lnSpc>
              <a:spcBef>
                <a:spcPts val="900"/>
              </a:spcBef>
              <a:buClr>
                <a:srgbClr val="334BFF"/>
              </a:buClr>
              <a:buSzPct val="100000"/>
              <a:buFont typeface="Arial" panose="020B0604020202020204" pitchFamily="34" charset="0"/>
              <a:buChar char="•"/>
              <a:defRPr sz="1400">
                <a:latin typeface="Avenir Book"/>
                <a:ea typeface="Avenir Book"/>
                <a:cs typeface="Avenir Book"/>
                <a:sym typeface="Avenir Book"/>
              </a:defRPr>
            </a:pPr>
            <a:r>
              <a:rPr lang="en-CA" sz="1300" kern="0">
                <a:solidFill>
                  <a:srgbClr val="000000"/>
                </a:solidFill>
                <a:latin typeface="Avenir Book" panose="02000503020000020003" pitchFamily="2" charset="0"/>
                <a:sym typeface="Avenir Book"/>
              </a:rPr>
              <a:t>Leveraging Generative AI across the entire SDLC, Electric Mind has demonstrated ability to deliver new applications on greatly accelerated timeframes</a:t>
            </a:r>
            <a:r>
              <a:rPr sz="1300" kern="0">
                <a:solidFill>
                  <a:srgbClr val="000000"/>
                </a:solidFill>
                <a:latin typeface="Avenir Book" panose="02000503020000020003" pitchFamily="2" charset="0"/>
                <a:sym typeface="Avenir Book"/>
              </a:rPr>
              <a:t>.</a:t>
            </a:r>
          </a:p>
          <a:p>
            <a:pPr marL="285750" indent="-285750" defTabSz="914400">
              <a:lnSpc>
                <a:spcPct val="90000"/>
              </a:lnSpc>
              <a:spcBef>
                <a:spcPts val="900"/>
              </a:spcBef>
              <a:buClr>
                <a:srgbClr val="334BFF"/>
              </a:buClr>
              <a:buSzPct val="100000"/>
              <a:buFont typeface="Arial" panose="020B0604020202020204" pitchFamily="34" charset="0"/>
              <a:buChar char="•"/>
              <a:defRPr sz="1400">
                <a:latin typeface="Avenir Book"/>
                <a:ea typeface="Avenir Book"/>
                <a:cs typeface="Avenir Book"/>
                <a:sym typeface="Avenir Book"/>
              </a:defRPr>
            </a:pPr>
            <a:r>
              <a:rPr lang="en-CA" sz="1300" kern="0">
                <a:solidFill>
                  <a:srgbClr val="000000"/>
                </a:solidFill>
                <a:latin typeface="Avenir Book" panose="02000503020000020003" pitchFamily="2" charset="0"/>
                <a:sym typeface="Avenir Book"/>
              </a:rPr>
              <a:t>In some domains, custom solution development is challenging the economics of vendor-provided COTS software.</a:t>
            </a:r>
            <a:endParaRPr sz="1300" kern="0">
              <a:solidFill>
                <a:srgbClr val="000000"/>
              </a:solidFill>
              <a:latin typeface="Avenir Book" panose="02000503020000020003" pitchFamily="2" charset="0"/>
              <a:sym typeface="Avenir Book"/>
            </a:endParaRPr>
          </a:p>
        </p:txBody>
      </p:sp>
      <p:sp>
        <p:nvSpPr>
          <p:cNvPr id="56" name="Example 1: Delivery Management">
            <a:extLst>
              <a:ext uri="{FF2B5EF4-FFF2-40B4-BE49-F238E27FC236}">
                <a16:creationId xmlns:a16="http://schemas.microsoft.com/office/drawing/2014/main" id="{DBE23817-6155-4703-8E4D-17A0640CC37C}"/>
              </a:ext>
            </a:extLst>
          </p:cNvPr>
          <p:cNvSpPr txBox="1"/>
          <p:nvPr/>
        </p:nvSpPr>
        <p:spPr>
          <a:xfrm>
            <a:off x="663997" y="2286102"/>
            <a:ext cx="1637626"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a:latin typeface="Avenir Heavy"/>
                <a:ea typeface="Avenir Heavy"/>
                <a:cs typeface="Avenir Heavy"/>
                <a:sym typeface="Avenir Heavy"/>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effectLst/>
                <a:uLnTx/>
                <a:uFillTx/>
                <a:latin typeface="Andale Mono" panose="020B0509000000000004" pitchFamily="49" charset="0"/>
                <a:sym typeface="Avenir Heavy"/>
              </a:rPr>
              <a:t>TYPE 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rgbClr val="324AFE"/>
                </a:solidFill>
                <a:effectLst/>
                <a:uLnTx/>
                <a:uFillTx/>
                <a:latin typeface="Andale Mono" panose="020B0509000000000004" pitchFamily="49" charset="0"/>
                <a:sym typeface="Avenir Heavy"/>
              </a:rPr>
              <a:t>ACCELERATED BUILD</a:t>
            </a:r>
          </a:p>
        </p:txBody>
      </p:sp>
      <p:sp>
        <p:nvSpPr>
          <p:cNvPr id="60" name="TD is understandably committed to accessibility and ensuring that mobile apps provide appropriate accessibility support.…">
            <a:extLst>
              <a:ext uri="{FF2B5EF4-FFF2-40B4-BE49-F238E27FC236}">
                <a16:creationId xmlns:a16="http://schemas.microsoft.com/office/drawing/2014/main" id="{06A98645-BD34-E549-4D76-556F405232E6}"/>
              </a:ext>
            </a:extLst>
          </p:cNvPr>
          <p:cNvSpPr txBox="1"/>
          <p:nvPr/>
        </p:nvSpPr>
        <p:spPr>
          <a:xfrm>
            <a:off x="3434068" y="2951454"/>
            <a:ext cx="2199289" cy="2667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marR="0" lvl="0" indent="-285750" algn="l" defTabSz="914400" rtl="0" eaLnBrk="1" fontAlgn="auto" latinLnBrk="0" hangingPunct="1">
              <a:lnSpc>
                <a:spcPct val="90000"/>
              </a:lnSpc>
              <a:spcBef>
                <a:spcPts val="900"/>
              </a:spcBef>
              <a:spcAft>
                <a:spcPts val="0"/>
              </a:spcAft>
              <a:buClr>
                <a:srgbClr val="334BFF"/>
              </a:buClr>
              <a:buSzPct val="100000"/>
              <a:buFont typeface="Arial" panose="020B0604020202020204" pitchFamily="34" charset="0"/>
              <a:buChar char="•"/>
              <a:tabLst/>
              <a:defRPr sz="1400">
                <a:latin typeface="Avenir Book"/>
                <a:ea typeface="Avenir Book"/>
                <a:cs typeface="Avenir Book"/>
                <a:sym typeface="Avenir Book"/>
              </a:defRPr>
            </a:pPr>
            <a:r>
              <a:rPr kumimoji="0" lang="en-CA" sz="1300" b="0" i="0" u="none" strike="noStrike" kern="0" cap="none" spc="0" normalizeH="0" baseline="0" noProof="0">
                <a:ln>
                  <a:noFill/>
                </a:ln>
                <a:solidFill>
                  <a:srgbClr val="000000"/>
                </a:solidFill>
                <a:effectLst/>
                <a:uLnTx/>
                <a:uFillTx/>
                <a:latin typeface="Avenir Book" panose="02000503020000020003" pitchFamily="2" charset="0"/>
                <a:ea typeface="Avenir Book"/>
                <a:cs typeface="Avenir Book"/>
                <a:sym typeface="Avenir Book"/>
              </a:rPr>
              <a:t>Technology modernization mandates that were previously unaffordable are being unlocked by Generative AI.</a:t>
            </a:r>
          </a:p>
          <a:p>
            <a:pPr marL="285750" marR="0" lvl="0" indent="-285750" algn="l" defTabSz="914400" rtl="0" eaLnBrk="1" fontAlgn="auto" latinLnBrk="0" hangingPunct="1">
              <a:lnSpc>
                <a:spcPct val="90000"/>
              </a:lnSpc>
              <a:spcBef>
                <a:spcPts val="900"/>
              </a:spcBef>
              <a:spcAft>
                <a:spcPts val="0"/>
              </a:spcAft>
              <a:buClr>
                <a:srgbClr val="334BFF"/>
              </a:buClr>
              <a:buSzPct val="100000"/>
              <a:buFont typeface="Arial" panose="020B0604020202020204" pitchFamily="34" charset="0"/>
              <a:buChar char="•"/>
              <a:tabLst/>
              <a:defRPr sz="1400">
                <a:latin typeface="Avenir Book"/>
                <a:ea typeface="Avenir Book"/>
                <a:cs typeface="Avenir Book"/>
                <a:sym typeface="Avenir Book"/>
              </a:defRPr>
            </a:pPr>
            <a:r>
              <a:rPr lang="en-CA" sz="1300" kern="0">
                <a:solidFill>
                  <a:srgbClr val="000000"/>
                </a:solidFill>
                <a:latin typeface="Avenir Book" panose="02000503020000020003" pitchFamily="2" charset="0"/>
                <a:ea typeface="Avenir Book"/>
                <a:cs typeface="Avenir Book"/>
                <a:sym typeface="Avenir Book"/>
              </a:rPr>
              <a:t>AI techniques are very productive in accelerating current state understanding through target state implementation.</a:t>
            </a:r>
            <a:endParaRPr kumimoji="0" sz="1300" b="0" i="0" u="none" strike="noStrike" kern="0" cap="none" spc="0" normalizeH="0" baseline="0" noProof="0">
              <a:ln>
                <a:noFill/>
              </a:ln>
              <a:solidFill>
                <a:srgbClr val="000000"/>
              </a:solidFill>
              <a:effectLst/>
              <a:uLnTx/>
              <a:uFillTx/>
              <a:latin typeface="Avenir Book" panose="02000503020000020003" pitchFamily="2" charset="0"/>
              <a:ea typeface="Avenir Book"/>
              <a:cs typeface="Avenir Book"/>
              <a:sym typeface="Avenir Book"/>
            </a:endParaRPr>
          </a:p>
          <a:p>
            <a:pPr marL="285750" marR="0" lvl="0" indent="-285750" algn="l" defTabSz="914400" rtl="0" eaLnBrk="1" fontAlgn="auto" latinLnBrk="0" hangingPunct="1">
              <a:lnSpc>
                <a:spcPct val="90000"/>
              </a:lnSpc>
              <a:spcBef>
                <a:spcPts val="900"/>
              </a:spcBef>
              <a:spcAft>
                <a:spcPts val="0"/>
              </a:spcAft>
              <a:buClr>
                <a:srgbClr val="334BFF"/>
              </a:buClr>
              <a:buSzPct val="100000"/>
              <a:buFont typeface="Arial" panose="020B0604020202020204" pitchFamily="34" charset="0"/>
              <a:buChar char="•"/>
              <a:tabLst/>
              <a:defRPr sz="1400">
                <a:latin typeface="Avenir Book"/>
                <a:ea typeface="Avenir Book"/>
                <a:cs typeface="Avenir Book"/>
                <a:sym typeface="Avenir Book"/>
              </a:defRPr>
            </a:pPr>
            <a:endParaRPr kumimoji="0" sz="1300" b="0" i="0" u="none" strike="noStrike" kern="0" cap="none" spc="0" normalizeH="0" baseline="0" noProof="0">
              <a:ln>
                <a:noFill/>
              </a:ln>
              <a:solidFill>
                <a:srgbClr val="000000"/>
              </a:solidFill>
              <a:effectLst/>
              <a:uLnTx/>
              <a:uFillTx/>
              <a:latin typeface="Avenir Book" panose="02000503020000020003" pitchFamily="2" charset="0"/>
              <a:ea typeface="Avenir Book"/>
              <a:cs typeface="Avenir Book"/>
              <a:sym typeface="Avenir Book"/>
            </a:endParaRPr>
          </a:p>
        </p:txBody>
      </p:sp>
      <p:sp>
        <p:nvSpPr>
          <p:cNvPr id="61" name="Example 1: Delivery Management">
            <a:extLst>
              <a:ext uri="{FF2B5EF4-FFF2-40B4-BE49-F238E27FC236}">
                <a16:creationId xmlns:a16="http://schemas.microsoft.com/office/drawing/2014/main" id="{EF0E714D-018A-77AD-8C1F-FD08CB038E92}"/>
              </a:ext>
            </a:extLst>
          </p:cNvPr>
          <p:cNvSpPr txBox="1"/>
          <p:nvPr/>
        </p:nvSpPr>
        <p:spPr>
          <a:xfrm>
            <a:off x="3434068" y="2286102"/>
            <a:ext cx="1413205"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a:latin typeface="Avenir Heavy"/>
                <a:ea typeface="Avenir Heavy"/>
                <a:cs typeface="Avenir Heavy"/>
                <a:sym typeface="Avenir Heavy"/>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effectLst/>
                <a:uLnTx/>
                <a:uFillTx/>
                <a:latin typeface="Andale Mono" panose="020B0509000000000004" pitchFamily="49" charset="0"/>
                <a:sym typeface="Avenir Heavy"/>
              </a:rPr>
              <a:t>TYPE 02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rgbClr val="324AFE"/>
                </a:solidFill>
                <a:effectLst/>
                <a:uLnTx/>
                <a:uFillTx/>
                <a:latin typeface="Andale Mono" panose="020B0509000000000004" pitchFamily="49" charset="0"/>
                <a:sym typeface="Avenir Heavy"/>
              </a:rPr>
              <a:t>MODERNIZATION</a:t>
            </a:r>
          </a:p>
        </p:txBody>
      </p:sp>
      <p:sp>
        <p:nvSpPr>
          <p:cNvPr id="59" name="Rectangle 58">
            <a:extLst>
              <a:ext uri="{FF2B5EF4-FFF2-40B4-BE49-F238E27FC236}">
                <a16:creationId xmlns:a16="http://schemas.microsoft.com/office/drawing/2014/main" id="{84EF54E5-6907-A18E-9AD0-02FAA38A14C3}"/>
              </a:ext>
            </a:extLst>
          </p:cNvPr>
          <p:cNvSpPr/>
          <p:nvPr/>
        </p:nvSpPr>
        <p:spPr>
          <a:xfrm>
            <a:off x="3285551" y="2082439"/>
            <a:ext cx="2680716" cy="3607562"/>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Next LT Pro"/>
              <a:ea typeface="+mn-ea"/>
              <a:cs typeface="+mn-cs"/>
            </a:endParaRPr>
          </a:p>
        </p:txBody>
      </p:sp>
      <p:sp>
        <p:nvSpPr>
          <p:cNvPr id="65" name="TD Insurance had engaged a third-party SDK provider to provide a mission-critical component of the new UBI functionality.…">
            <a:extLst>
              <a:ext uri="{FF2B5EF4-FFF2-40B4-BE49-F238E27FC236}">
                <a16:creationId xmlns:a16="http://schemas.microsoft.com/office/drawing/2014/main" id="{8C9F1938-2AB3-3734-0247-55F5E7737544}"/>
              </a:ext>
            </a:extLst>
          </p:cNvPr>
          <p:cNvSpPr txBox="1"/>
          <p:nvPr/>
        </p:nvSpPr>
        <p:spPr>
          <a:xfrm>
            <a:off x="6190428" y="2923558"/>
            <a:ext cx="2383680" cy="2487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marR="0" lvl="0" indent="-285750" defTabSz="914400" fontAlgn="auto">
              <a:lnSpc>
                <a:spcPct val="90000"/>
              </a:lnSpc>
              <a:spcBef>
                <a:spcPts val="900"/>
              </a:spcBef>
              <a:spcAft>
                <a:spcPts val="0"/>
              </a:spcAft>
              <a:buClr>
                <a:srgbClr val="334BFF"/>
              </a:buClr>
              <a:buSzPct val="100000"/>
              <a:buFont typeface="Arial" panose="020B0604020202020204" pitchFamily="34" charset="0"/>
              <a:buChar char="•"/>
              <a:tabLst/>
              <a:defRPr sz="1400">
                <a:latin typeface="Avenir Book"/>
                <a:ea typeface="Avenir Book"/>
                <a:cs typeface="Avenir Book"/>
                <a:sym typeface="Avenir Book"/>
              </a:defRPr>
            </a:pPr>
            <a:r>
              <a:rPr lang="en-CA" sz="1300" kern="0">
                <a:solidFill>
                  <a:srgbClr val="000000"/>
                </a:solidFill>
                <a:latin typeface="Avenir Book" panose="02000503020000020003" pitchFamily="2" charset="0"/>
                <a:sym typeface="Avenir Book"/>
              </a:rPr>
              <a:t>Non-code IT delivery artifacts are good candidates for delivery with AI techniques. </a:t>
            </a:r>
            <a:endParaRPr sz="1300" kern="0">
              <a:solidFill>
                <a:srgbClr val="000000"/>
              </a:solidFill>
              <a:latin typeface="Avenir Book" panose="02000503020000020003" pitchFamily="2" charset="0"/>
              <a:sym typeface="Avenir Book"/>
            </a:endParaRPr>
          </a:p>
          <a:p>
            <a:pPr marL="285750" marR="0" lvl="0" indent="-285750" defTabSz="914400" fontAlgn="auto">
              <a:lnSpc>
                <a:spcPct val="90000"/>
              </a:lnSpc>
              <a:spcBef>
                <a:spcPts val="900"/>
              </a:spcBef>
              <a:spcAft>
                <a:spcPts val="0"/>
              </a:spcAft>
              <a:buClr>
                <a:srgbClr val="334BFF"/>
              </a:buClr>
              <a:buSzPct val="100000"/>
              <a:buFont typeface="Arial" panose="020B0604020202020204" pitchFamily="34" charset="0"/>
              <a:buChar char="•"/>
              <a:tabLst/>
              <a:defRPr sz="1400">
                <a:latin typeface="Avenir Book"/>
                <a:ea typeface="Avenir Book"/>
                <a:cs typeface="Avenir Book"/>
                <a:sym typeface="Avenir Book"/>
              </a:defRPr>
            </a:pPr>
            <a:r>
              <a:rPr lang="en-CA" sz="1300" kern="0">
                <a:solidFill>
                  <a:srgbClr val="000000"/>
                </a:solidFill>
                <a:latin typeface="Avenir Book" panose="02000503020000020003" pitchFamily="2" charset="0"/>
                <a:sym typeface="Avenir Book"/>
              </a:rPr>
              <a:t>Test Case Management for complex platforms is a good example of where Electric Mind is invested.</a:t>
            </a:r>
          </a:p>
          <a:p>
            <a:pPr marL="285750" marR="0" lvl="0" indent="-285750" defTabSz="914400" fontAlgn="auto">
              <a:lnSpc>
                <a:spcPct val="90000"/>
              </a:lnSpc>
              <a:spcBef>
                <a:spcPts val="900"/>
              </a:spcBef>
              <a:spcAft>
                <a:spcPts val="0"/>
              </a:spcAft>
              <a:buClr>
                <a:srgbClr val="334BFF"/>
              </a:buClr>
              <a:buSzPct val="100000"/>
              <a:buFont typeface="Arial" panose="020B0604020202020204" pitchFamily="34" charset="0"/>
              <a:buChar char="•"/>
              <a:tabLst/>
              <a:defRPr sz="1400">
                <a:latin typeface="Avenir Book"/>
                <a:ea typeface="Avenir Book"/>
                <a:cs typeface="Avenir Book"/>
                <a:sym typeface="Avenir Book"/>
              </a:defRPr>
            </a:pPr>
            <a:r>
              <a:rPr lang="en-CA" sz="1300" kern="0">
                <a:solidFill>
                  <a:srgbClr val="000000"/>
                </a:solidFill>
                <a:latin typeface="Avenir Book" panose="02000503020000020003" pitchFamily="2" charset="0"/>
                <a:sym typeface="Avenir Book"/>
              </a:rPr>
              <a:t>AI is good at understanding context across artifacts and maintaining lineage.</a:t>
            </a:r>
            <a:endParaRPr sz="1300" kern="0">
              <a:solidFill>
                <a:srgbClr val="000000"/>
              </a:solidFill>
              <a:latin typeface="Avenir Book" panose="02000503020000020003" pitchFamily="2" charset="0"/>
              <a:sym typeface="Avenir Book"/>
            </a:endParaRPr>
          </a:p>
        </p:txBody>
      </p:sp>
      <p:sp>
        <p:nvSpPr>
          <p:cNvPr id="66" name="Example 1: Delivery Management">
            <a:extLst>
              <a:ext uri="{FF2B5EF4-FFF2-40B4-BE49-F238E27FC236}">
                <a16:creationId xmlns:a16="http://schemas.microsoft.com/office/drawing/2014/main" id="{F2818E09-FBD1-5198-FF05-9652CFFD7F2E}"/>
              </a:ext>
            </a:extLst>
          </p:cNvPr>
          <p:cNvSpPr txBox="1"/>
          <p:nvPr/>
        </p:nvSpPr>
        <p:spPr>
          <a:xfrm>
            <a:off x="6190428" y="2286102"/>
            <a:ext cx="924290"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a:latin typeface="Avenir Heavy"/>
                <a:ea typeface="Avenir Heavy"/>
                <a:cs typeface="Avenir Heavy"/>
                <a:sym typeface="Avenir Heavy"/>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effectLst/>
                <a:uLnTx/>
                <a:uFillTx/>
                <a:latin typeface="Andale Mono" panose="020B0509000000000004" pitchFamily="49" charset="0"/>
                <a:sym typeface="Avenir Heavy"/>
              </a:rPr>
              <a:t>TYPE 03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rgbClr val="324AFE"/>
                </a:solidFill>
                <a:effectLst/>
                <a:uLnTx/>
                <a:uFillTx/>
                <a:latin typeface="Andale Mono" panose="020B0509000000000004" pitchFamily="49" charset="0"/>
                <a:sym typeface="Avenir Heavy"/>
              </a:rPr>
              <a:t>NON-CODE</a:t>
            </a:r>
          </a:p>
        </p:txBody>
      </p:sp>
      <p:sp>
        <p:nvSpPr>
          <p:cNvPr id="64" name="Rectangle 63">
            <a:extLst>
              <a:ext uri="{FF2B5EF4-FFF2-40B4-BE49-F238E27FC236}">
                <a16:creationId xmlns:a16="http://schemas.microsoft.com/office/drawing/2014/main" id="{1EDA4688-9FF4-A550-C128-0B27846009ED}"/>
              </a:ext>
            </a:extLst>
          </p:cNvPr>
          <p:cNvSpPr/>
          <p:nvPr/>
        </p:nvSpPr>
        <p:spPr>
          <a:xfrm>
            <a:off x="6041910" y="2082439"/>
            <a:ext cx="2680716" cy="3607562"/>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Next LT Pro"/>
              <a:ea typeface="+mn-ea"/>
              <a:cs typeface="+mn-cs"/>
            </a:endParaRPr>
          </a:p>
        </p:txBody>
      </p:sp>
      <p:sp>
        <p:nvSpPr>
          <p:cNvPr id="3" name="TD Insurance had engaged a third-party SDK provider to provide a mission-critical component of the new UBI functionality.…">
            <a:extLst>
              <a:ext uri="{FF2B5EF4-FFF2-40B4-BE49-F238E27FC236}">
                <a16:creationId xmlns:a16="http://schemas.microsoft.com/office/drawing/2014/main" id="{8C6831EC-8CC7-28F6-7A53-0545258A4B3A}"/>
              </a:ext>
            </a:extLst>
          </p:cNvPr>
          <p:cNvSpPr txBox="1"/>
          <p:nvPr/>
        </p:nvSpPr>
        <p:spPr>
          <a:xfrm>
            <a:off x="8946787" y="2923558"/>
            <a:ext cx="2383680" cy="2192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defTabSz="914400">
              <a:lnSpc>
                <a:spcPct val="90000"/>
              </a:lnSpc>
              <a:spcBef>
                <a:spcPts val="900"/>
              </a:spcBef>
              <a:buClr>
                <a:srgbClr val="334BFF"/>
              </a:buClr>
              <a:buSzPct val="100000"/>
              <a:buFont typeface="Arial" panose="020B0604020202020204" pitchFamily="34" charset="0"/>
              <a:buChar char="•"/>
              <a:defRPr sz="1400">
                <a:latin typeface="Avenir Book"/>
                <a:ea typeface="Avenir Book"/>
                <a:cs typeface="Avenir Book"/>
                <a:sym typeface="Avenir Book"/>
              </a:defRPr>
            </a:pPr>
            <a:r>
              <a:rPr lang="en-CA" sz="1300" kern="0">
                <a:solidFill>
                  <a:srgbClr val="000000"/>
                </a:solidFill>
                <a:latin typeface="Avenir Book" panose="02000503020000020003" pitchFamily="2" charset="0"/>
                <a:sym typeface="Avenir Book"/>
              </a:rPr>
              <a:t>CIO’s are increasingly tasked with equipping workforce to achieve the productivity benefits of AI.</a:t>
            </a:r>
            <a:endParaRPr sz="1300" kern="0">
              <a:solidFill>
                <a:srgbClr val="000000"/>
              </a:solidFill>
              <a:latin typeface="Avenir Book" panose="02000503020000020003" pitchFamily="2" charset="0"/>
              <a:sym typeface="Avenir Book"/>
            </a:endParaRPr>
          </a:p>
          <a:p>
            <a:pPr marL="285750" indent="-285750" defTabSz="914400">
              <a:lnSpc>
                <a:spcPct val="90000"/>
              </a:lnSpc>
              <a:spcBef>
                <a:spcPts val="900"/>
              </a:spcBef>
              <a:buClr>
                <a:srgbClr val="334BFF"/>
              </a:buClr>
              <a:buSzPct val="100000"/>
              <a:buFont typeface="Arial" panose="020B0604020202020204" pitchFamily="34" charset="0"/>
              <a:buChar char="•"/>
              <a:defRPr sz="1400">
                <a:latin typeface="Avenir Book"/>
                <a:ea typeface="Avenir Book"/>
                <a:cs typeface="Avenir Book"/>
                <a:sym typeface="Avenir Book"/>
              </a:defRPr>
            </a:pPr>
            <a:r>
              <a:rPr lang="en-CA" sz="1300" kern="0">
                <a:solidFill>
                  <a:srgbClr val="000000"/>
                </a:solidFill>
                <a:latin typeface="Avenir Book" panose="02000503020000020003" pitchFamily="2" charset="0"/>
                <a:sym typeface="Avenir Book"/>
              </a:rPr>
              <a:t>Electric Mind offers a hands-on leadership workshop that demonstrates AI across the SDLC and considers people and process transformation for CIOs.</a:t>
            </a:r>
            <a:endParaRPr sz="1300" kern="0">
              <a:solidFill>
                <a:srgbClr val="000000"/>
              </a:solidFill>
              <a:latin typeface="Avenir Book" panose="02000503020000020003" pitchFamily="2" charset="0"/>
              <a:sym typeface="Avenir Book"/>
            </a:endParaRPr>
          </a:p>
        </p:txBody>
      </p:sp>
      <p:sp>
        <p:nvSpPr>
          <p:cNvPr id="4" name="Example 1: Delivery Management">
            <a:extLst>
              <a:ext uri="{FF2B5EF4-FFF2-40B4-BE49-F238E27FC236}">
                <a16:creationId xmlns:a16="http://schemas.microsoft.com/office/drawing/2014/main" id="{389FE46F-0410-77C6-3A35-BF3672E20A8A}"/>
              </a:ext>
            </a:extLst>
          </p:cNvPr>
          <p:cNvSpPr txBox="1"/>
          <p:nvPr/>
        </p:nvSpPr>
        <p:spPr>
          <a:xfrm>
            <a:off x="8946787" y="2286102"/>
            <a:ext cx="2009522"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a:latin typeface="Avenir Heavy"/>
                <a:ea typeface="Avenir Heavy"/>
                <a:cs typeface="Avenir Heavy"/>
                <a:sym typeface="Avenir Heavy"/>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effectLst/>
                <a:uLnTx/>
                <a:uFillTx/>
                <a:latin typeface="Andale Mono" panose="020B0509000000000004" pitchFamily="49" charset="0"/>
                <a:sym typeface="Avenir Heavy"/>
              </a:rPr>
              <a:t>TYPE 04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a:ln>
                  <a:noFill/>
                </a:ln>
                <a:solidFill>
                  <a:srgbClr val="324AFE"/>
                </a:solidFill>
                <a:effectLst/>
                <a:uLnTx/>
                <a:uFillTx/>
                <a:latin typeface="Andale Mono" panose="020B0509000000000004" pitchFamily="49" charset="0"/>
                <a:sym typeface="Avenir Heavy"/>
              </a:rPr>
              <a:t>AI-ENABLED WORKFORCE</a:t>
            </a:r>
          </a:p>
        </p:txBody>
      </p:sp>
      <p:sp>
        <p:nvSpPr>
          <p:cNvPr id="5" name="Rectangle 4">
            <a:extLst>
              <a:ext uri="{FF2B5EF4-FFF2-40B4-BE49-F238E27FC236}">
                <a16:creationId xmlns:a16="http://schemas.microsoft.com/office/drawing/2014/main" id="{A9623B90-6437-D5E6-8B71-C4435422BB6E}"/>
              </a:ext>
            </a:extLst>
          </p:cNvPr>
          <p:cNvSpPr/>
          <p:nvPr/>
        </p:nvSpPr>
        <p:spPr>
          <a:xfrm>
            <a:off x="8798270" y="2082439"/>
            <a:ext cx="2680716" cy="3607562"/>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Next LT Pro"/>
              <a:ea typeface="+mn-ea"/>
              <a:cs typeface="+mn-cs"/>
            </a:endParaRPr>
          </a:p>
        </p:txBody>
      </p:sp>
      <p:sp>
        <p:nvSpPr>
          <p:cNvPr id="7" name="TextBox 6">
            <a:extLst>
              <a:ext uri="{FF2B5EF4-FFF2-40B4-BE49-F238E27FC236}">
                <a16:creationId xmlns:a16="http://schemas.microsoft.com/office/drawing/2014/main" id="{9380D69E-32AA-7FA3-2A11-346759264634}"/>
              </a:ext>
            </a:extLst>
          </p:cNvPr>
          <p:cNvSpPr txBox="1"/>
          <p:nvPr/>
        </p:nvSpPr>
        <p:spPr>
          <a:xfrm>
            <a:off x="3484188" y="6017293"/>
            <a:ext cx="2301569" cy="349573"/>
          </a:xfrm>
          <a:prstGeom prst="rect">
            <a:avLst/>
          </a:prstGeom>
          <a:noFill/>
          <a:ln>
            <a:noFill/>
          </a:ln>
        </p:spPr>
        <p:txBody>
          <a:bodyPr wrap="square" lIns="0" tIns="0" rIns="0" bIns="0" rtlCol="0" anchor="ctr" anchorCtr="0">
            <a:noAutofit/>
          </a:bodyPr>
          <a:lstStyle/>
          <a:p>
            <a:pPr marL="0" marR="0" lvl="0" indent="0" algn="l" defTabSz="914309" rtl="0" eaLnBrk="1" fontAlgn="auto" latinLnBrk="0" hangingPunct="1">
              <a:spcBef>
                <a:spcPts val="0"/>
              </a:spcBef>
              <a:spcAft>
                <a:spcPts val="0"/>
              </a:spcAft>
              <a:buClrTx/>
              <a:buSzTx/>
              <a:buFontTx/>
              <a:buNone/>
              <a:tabLst/>
              <a:defRPr/>
            </a:pPr>
            <a:r>
              <a:rPr kumimoji="0" lang="en-CA" sz="1400" b="1" i="1" u="none" strike="noStrike" kern="1200" cap="all" spc="0" normalizeH="0" baseline="0" noProof="0">
                <a:ln>
                  <a:noFill/>
                </a:ln>
                <a:solidFill>
                  <a:schemeClr val="accent5"/>
                </a:solidFill>
                <a:effectLst/>
                <a:uLnTx/>
                <a:uFillTx/>
                <a:latin typeface="Andale Mono" panose="020B0509000000000004" pitchFamily="49" charset="0"/>
                <a:ea typeface="+mn-ea"/>
                <a:cs typeface="Calibri" panose="020F0502020204030204" pitchFamily="34" charset="0"/>
              </a:rPr>
              <a:t>Costs EQUIVALENT TO OR BETTER THAN GLOBAL DELIVERY</a:t>
            </a:r>
            <a:endParaRPr kumimoji="0" lang="en-CA" sz="1400" b="0" i="1" u="none" strike="noStrike" kern="1200" cap="all" spc="0" normalizeH="0" baseline="0" noProof="0">
              <a:ln>
                <a:noFill/>
              </a:ln>
              <a:solidFill>
                <a:schemeClr val="accent5"/>
              </a:solidFill>
              <a:effectLst/>
              <a:uLnTx/>
              <a:uFillTx/>
              <a:latin typeface="Andale Mono" panose="020B0509000000000004" pitchFamily="49"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E8DC2E4-BD3A-51B2-5B6E-0EAC57E7005B}"/>
              </a:ext>
            </a:extLst>
          </p:cNvPr>
          <p:cNvSpPr txBox="1"/>
          <p:nvPr/>
        </p:nvSpPr>
        <p:spPr>
          <a:xfrm>
            <a:off x="773531" y="5918887"/>
            <a:ext cx="2301569" cy="349573"/>
          </a:xfrm>
          <a:prstGeom prst="rect">
            <a:avLst/>
          </a:prstGeom>
          <a:noFill/>
          <a:ln>
            <a:noFill/>
          </a:ln>
        </p:spPr>
        <p:txBody>
          <a:bodyPr wrap="square" lIns="0" tIns="0" rIns="0" bIns="0" rtlCol="0" anchor="ctr" anchorCtr="0">
            <a:noAutofit/>
          </a:bodyPr>
          <a:lstStyle/>
          <a:p>
            <a:pPr marL="0" marR="0" lvl="0" indent="0" algn="l" defTabSz="914309" rtl="0" eaLnBrk="1" fontAlgn="auto" latinLnBrk="0" hangingPunct="1">
              <a:spcBef>
                <a:spcPts val="0"/>
              </a:spcBef>
              <a:spcAft>
                <a:spcPts val="0"/>
              </a:spcAft>
              <a:buClrTx/>
              <a:buSzTx/>
              <a:buFontTx/>
              <a:buNone/>
              <a:tabLst/>
              <a:defRPr/>
            </a:pPr>
            <a:r>
              <a:rPr kumimoji="0" lang="en-CA" sz="1400" b="1" i="1" u="none" strike="noStrike" kern="1200" cap="all" spc="0" normalizeH="0" baseline="0" noProof="0">
                <a:ln>
                  <a:noFill/>
                </a:ln>
                <a:solidFill>
                  <a:schemeClr val="accent5"/>
                </a:solidFill>
                <a:effectLst/>
                <a:uLnTx/>
                <a:uFillTx/>
                <a:latin typeface="Andale Mono" panose="020B0509000000000004" pitchFamily="49" charset="0"/>
                <a:ea typeface="+mn-ea"/>
                <a:cs typeface="Calibri" panose="020F0502020204030204" pitchFamily="34" charset="0"/>
              </a:rPr>
              <a:t>25-40% COST REDUCTION to DELIVER</a:t>
            </a:r>
            <a:endParaRPr kumimoji="0" lang="en-CA" sz="1400" b="0" i="1" u="none" strike="noStrike" kern="1200" cap="all" spc="0" normalizeH="0" baseline="0" noProof="0">
              <a:ln>
                <a:noFill/>
              </a:ln>
              <a:solidFill>
                <a:schemeClr val="accent5"/>
              </a:solidFill>
              <a:effectLst/>
              <a:uLnTx/>
              <a:uFillTx/>
              <a:latin typeface="Andale Mono" panose="020B0509000000000004" pitchFamily="49" charset="0"/>
              <a:ea typeface="+mn-ea"/>
              <a:cs typeface="Calibri" panose="020F0502020204030204" pitchFamily="34" charset="0"/>
            </a:endParaRPr>
          </a:p>
        </p:txBody>
      </p:sp>
      <p:sp>
        <p:nvSpPr>
          <p:cNvPr id="9" name="TextBox 8">
            <a:extLst>
              <a:ext uri="{FF2B5EF4-FFF2-40B4-BE49-F238E27FC236}">
                <a16:creationId xmlns:a16="http://schemas.microsoft.com/office/drawing/2014/main" id="{1845433B-2A3D-7A1C-F4A1-CEF35579875C}"/>
              </a:ext>
            </a:extLst>
          </p:cNvPr>
          <p:cNvSpPr txBox="1"/>
          <p:nvPr/>
        </p:nvSpPr>
        <p:spPr>
          <a:xfrm>
            <a:off x="9044797" y="5965903"/>
            <a:ext cx="2301569" cy="349573"/>
          </a:xfrm>
          <a:prstGeom prst="rect">
            <a:avLst/>
          </a:prstGeom>
          <a:noFill/>
          <a:ln>
            <a:noFill/>
          </a:ln>
        </p:spPr>
        <p:txBody>
          <a:bodyPr wrap="square" lIns="0" tIns="0" rIns="0" bIns="0" rtlCol="0" anchor="ctr" anchorCtr="0">
            <a:noAutofit/>
          </a:bodyPr>
          <a:lstStyle/>
          <a:p>
            <a:pPr marL="0" marR="0" lvl="0" indent="0" algn="l" defTabSz="914309" rtl="0" eaLnBrk="1" fontAlgn="auto" latinLnBrk="0" hangingPunct="1">
              <a:spcBef>
                <a:spcPts val="0"/>
              </a:spcBef>
              <a:spcAft>
                <a:spcPts val="0"/>
              </a:spcAft>
              <a:buClrTx/>
              <a:buSzTx/>
              <a:buFontTx/>
              <a:buNone/>
              <a:tabLst/>
              <a:defRPr/>
            </a:pPr>
            <a:r>
              <a:rPr kumimoji="0" lang="en-CA" sz="1400" b="1" i="1" u="none" strike="noStrike" kern="1200" cap="all" spc="0" normalizeH="0" baseline="0" noProof="0">
                <a:ln>
                  <a:noFill/>
                </a:ln>
                <a:solidFill>
                  <a:schemeClr val="accent5"/>
                </a:solidFill>
                <a:effectLst/>
                <a:uLnTx/>
                <a:uFillTx/>
                <a:latin typeface="Andale Mono" panose="020B0509000000000004" pitchFamily="49" charset="0"/>
                <a:ea typeface="+mn-ea"/>
                <a:cs typeface="Calibri" panose="020F0502020204030204" pitchFamily="34" charset="0"/>
              </a:rPr>
              <a:t>Costs EQUIVALENT TO OR BETTER THAN GLOBAL DELIVERY</a:t>
            </a:r>
            <a:endParaRPr kumimoji="0" lang="en-CA" sz="1400" b="0" i="1" u="none" strike="noStrike" kern="1200" cap="all" spc="0" normalizeH="0" baseline="0" noProof="0">
              <a:ln>
                <a:noFill/>
              </a:ln>
              <a:solidFill>
                <a:schemeClr val="accent5"/>
              </a:solidFill>
              <a:effectLst/>
              <a:uLnTx/>
              <a:uFillTx/>
              <a:latin typeface="Andale Mono" panose="020B0509000000000004" pitchFamily="49" charset="0"/>
              <a:ea typeface="+mn-ea"/>
              <a:cs typeface="Calibri" panose="020F0502020204030204" pitchFamily="34" charset="0"/>
            </a:endParaRPr>
          </a:p>
        </p:txBody>
      </p:sp>
      <p:sp>
        <p:nvSpPr>
          <p:cNvPr id="10" name="TextBox 9">
            <a:extLst>
              <a:ext uri="{FF2B5EF4-FFF2-40B4-BE49-F238E27FC236}">
                <a16:creationId xmlns:a16="http://schemas.microsoft.com/office/drawing/2014/main" id="{B720C22D-2DE0-045B-1E0F-AAAC42B5A54F}"/>
              </a:ext>
            </a:extLst>
          </p:cNvPr>
          <p:cNvSpPr txBox="1"/>
          <p:nvPr/>
        </p:nvSpPr>
        <p:spPr>
          <a:xfrm>
            <a:off x="6231483" y="5965902"/>
            <a:ext cx="2301569" cy="349573"/>
          </a:xfrm>
          <a:prstGeom prst="rect">
            <a:avLst/>
          </a:prstGeom>
          <a:noFill/>
          <a:ln>
            <a:noFill/>
          </a:ln>
        </p:spPr>
        <p:txBody>
          <a:bodyPr wrap="square" lIns="0" tIns="0" rIns="0" bIns="0" rtlCol="0" anchor="ctr" anchorCtr="0">
            <a:noAutofit/>
          </a:bodyPr>
          <a:lstStyle/>
          <a:p>
            <a:pPr marL="0" marR="0" lvl="0" indent="0" algn="l" defTabSz="914309" rtl="0" eaLnBrk="1" fontAlgn="auto" latinLnBrk="0" hangingPunct="1">
              <a:spcBef>
                <a:spcPts val="0"/>
              </a:spcBef>
              <a:spcAft>
                <a:spcPts val="0"/>
              </a:spcAft>
              <a:buClrTx/>
              <a:buSzTx/>
              <a:buFontTx/>
              <a:buNone/>
              <a:tabLst/>
              <a:defRPr/>
            </a:pPr>
            <a:r>
              <a:rPr kumimoji="0" lang="en-CA" sz="1400" b="1" i="1" u="none" strike="noStrike" kern="1200" cap="all" spc="0" normalizeH="0" baseline="0" noProof="0">
                <a:ln>
                  <a:noFill/>
                </a:ln>
                <a:solidFill>
                  <a:schemeClr val="accent5"/>
                </a:solidFill>
                <a:effectLst/>
                <a:uLnTx/>
                <a:uFillTx/>
                <a:latin typeface="Andale Mono" panose="020B0509000000000004" pitchFamily="49" charset="0"/>
                <a:ea typeface="+mn-ea"/>
                <a:cs typeface="Calibri" panose="020F0502020204030204" pitchFamily="34" charset="0"/>
              </a:rPr>
              <a:t>IMPROVED QUALITY, CONSISTENCY AND INTEGRITY</a:t>
            </a:r>
            <a:endParaRPr kumimoji="0" lang="en-CA" sz="1400" b="0" i="1" u="none" strike="noStrike" kern="1200" cap="all" spc="0" normalizeH="0" baseline="0" noProof="0">
              <a:ln>
                <a:noFill/>
              </a:ln>
              <a:solidFill>
                <a:schemeClr val="accent5"/>
              </a:solidFill>
              <a:effectLst/>
              <a:uLnTx/>
              <a:uFillTx/>
              <a:latin typeface="Andale Mono" panose="020B0509000000000004" pitchFamily="49" charset="0"/>
              <a:ea typeface="+mn-ea"/>
              <a:cs typeface="Calibri" panose="020F0502020204030204" pitchFamily="34" charset="0"/>
            </a:endParaRPr>
          </a:p>
        </p:txBody>
      </p:sp>
    </p:spTree>
    <p:extLst>
      <p:ext uri="{BB962C8B-B14F-4D97-AF65-F5344CB8AC3E}">
        <p14:creationId xmlns:p14="http://schemas.microsoft.com/office/powerpoint/2010/main" val="4061597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BCD154-F79A-C00A-ADDC-20DA90143C86}"/>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425D30C7-6487-5BD6-BEC8-EEE8C4AB422C}"/>
              </a:ext>
            </a:extLst>
          </p:cNvPr>
          <p:cNvSpPr txBox="1">
            <a:spLocks/>
          </p:cNvSpPr>
          <p:nvPr/>
        </p:nvSpPr>
        <p:spPr>
          <a:xfrm>
            <a:off x="486060" y="404813"/>
            <a:ext cx="11452901" cy="39651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solidFill>
                  <a:srgbClr val="000000"/>
                </a:solidFill>
              </a:rPr>
              <a:t>Delivery Maturity Scorecard</a:t>
            </a:r>
            <a:endParaRPr kumimoji="0" lang="en-CA" sz="2800" b="0" i="0" u="none" strike="noStrike" kern="1200" cap="none" spc="0" normalizeH="0" baseline="0" noProof="0">
              <a:ln>
                <a:noFill/>
              </a:ln>
              <a:solidFill>
                <a:srgbClr val="212D39"/>
              </a:solidFill>
              <a:effectLst/>
              <a:uLnTx/>
              <a:uFillTx/>
              <a:latin typeface="Avenir Medium" panose="02000503020000020003" pitchFamily="2" charset="0"/>
              <a:ea typeface="+mj-ea"/>
              <a:cs typeface="+mj-cs"/>
            </a:endParaRPr>
          </a:p>
        </p:txBody>
      </p:sp>
      <p:sp>
        <p:nvSpPr>
          <p:cNvPr id="5" name="TextBox 4">
            <a:extLst>
              <a:ext uri="{FF2B5EF4-FFF2-40B4-BE49-F238E27FC236}">
                <a16:creationId xmlns:a16="http://schemas.microsoft.com/office/drawing/2014/main" id="{7D177E2F-3F5B-827C-968A-45E3F1A6C141}"/>
              </a:ext>
            </a:extLst>
          </p:cNvPr>
          <p:cNvSpPr txBox="1"/>
          <p:nvPr/>
        </p:nvSpPr>
        <p:spPr>
          <a:xfrm>
            <a:off x="1160449" y="1948972"/>
            <a:ext cx="4935551" cy="4278094"/>
          </a:xfrm>
          <a:prstGeom prst="rect">
            <a:avLst/>
          </a:prstGeom>
          <a:noFill/>
        </p:spPr>
        <p:txBody>
          <a:bodyPr wrap="square">
            <a:spAutoFit/>
          </a:bodyPr>
          <a:lstStyle/>
          <a:p>
            <a:pPr>
              <a:buNone/>
            </a:pPr>
            <a:r>
              <a:rPr lang="en-US" sz="800" b="1"/>
              <a:t>1. Strategy &amp; Planning</a:t>
            </a:r>
          </a:p>
          <a:p>
            <a:pPr>
              <a:buFont typeface="Arial" panose="020B0604020202020204" pitchFamily="34" charset="0"/>
              <a:buChar char="•"/>
            </a:pPr>
            <a:r>
              <a:rPr lang="en-US" sz="800"/>
              <a:t> Business goals and outcomes clearly defined and linked to delivery objectives</a:t>
            </a:r>
          </a:p>
          <a:p>
            <a:pPr>
              <a:buFont typeface="Arial" panose="020B0604020202020204" pitchFamily="34" charset="0"/>
              <a:buChar char="•"/>
            </a:pPr>
            <a:r>
              <a:rPr lang="en-US" sz="800"/>
              <a:t> Clear prioritization of portfolio, programs, and projects</a:t>
            </a:r>
          </a:p>
          <a:p>
            <a:pPr>
              <a:buFont typeface="Arial" panose="020B0604020202020204" pitchFamily="34" charset="0"/>
              <a:buChar char="•"/>
            </a:pPr>
            <a:r>
              <a:rPr lang="en-US" sz="800"/>
              <a:t> Governance framework established (decision rights, escalation paths, success metrics)</a:t>
            </a:r>
          </a:p>
          <a:p>
            <a:pPr>
              <a:buFont typeface="Arial" panose="020B0604020202020204" pitchFamily="34" charset="0"/>
              <a:buChar char="•"/>
            </a:pPr>
            <a:r>
              <a:rPr lang="en-US" sz="800"/>
              <a:t> Defined and agreed budget, timelines, and resource allocations</a:t>
            </a:r>
          </a:p>
          <a:p>
            <a:pPr>
              <a:buFont typeface="Arial" panose="020B0604020202020204" pitchFamily="34" charset="0"/>
              <a:buChar char="•"/>
            </a:pPr>
            <a:r>
              <a:rPr lang="en-US" sz="800"/>
              <a:t> Risk management plan in place (technical, financial, operational)</a:t>
            </a:r>
          </a:p>
          <a:p>
            <a:pPr>
              <a:buFont typeface="Arial" panose="020B0604020202020204" pitchFamily="34" charset="0"/>
              <a:buChar char="•"/>
            </a:pPr>
            <a:r>
              <a:rPr lang="en-US" sz="800"/>
              <a:t> Alignment with enterprise architecture, security, and compliance standards</a:t>
            </a:r>
          </a:p>
          <a:p>
            <a:pPr>
              <a:buNone/>
            </a:pPr>
            <a:br>
              <a:rPr lang="en-US" sz="800"/>
            </a:br>
            <a:endParaRPr lang="en-US" sz="800"/>
          </a:p>
          <a:p>
            <a:pPr>
              <a:buNone/>
            </a:pPr>
            <a:r>
              <a:rPr lang="en-US" sz="800" b="1"/>
              <a:t>2. Requirements &amp; Design</a:t>
            </a:r>
          </a:p>
          <a:p>
            <a:pPr>
              <a:buFont typeface="Arial" panose="020B0604020202020204" pitchFamily="34" charset="0"/>
              <a:buChar char="•"/>
            </a:pPr>
            <a:r>
              <a:rPr lang="en-US" sz="800"/>
              <a:t> Requirements gathered collaboratively with stakeholders and end users</a:t>
            </a:r>
          </a:p>
          <a:p>
            <a:pPr>
              <a:buFont typeface="Arial" panose="020B0604020202020204" pitchFamily="34" charset="0"/>
              <a:buChar char="•"/>
            </a:pPr>
            <a:r>
              <a:rPr lang="en-US" sz="800"/>
              <a:t> Requirements are testable, traceable, and mapped to business objectives</a:t>
            </a:r>
          </a:p>
          <a:p>
            <a:pPr>
              <a:buFont typeface="Arial" panose="020B0604020202020204" pitchFamily="34" charset="0"/>
              <a:buChar char="•"/>
            </a:pPr>
            <a:r>
              <a:rPr lang="en-US" sz="800"/>
              <a:t> Backlog prioritized, refined, and visible (using tools like </a:t>
            </a:r>
            <a:r>
              <a:rPr lang="en-US" sz="800" err="1"/>
              <a:t>Jira</a:t>
            </a:r>
            <a:r>
              <a:rPr lang="en-US" sz="800"/>
              <a:t>, Azure DevOps, Rally)</a:t>
            </a:r>
          </a:p>
          <a:p>
            <a:pPr>
              <a:buFont typeface="Arial" panose="020B0604020202020204" pitchFamily="34" charset="0"/>
              <a:buChar char="•"/>
            </a:pPr>
            <a:r>
              <a:rPr lang="en-US" sz="800"/>
              <a:t> Architecture reviewed and approved (scalability, resilience, maintainability, integration)</a:t>
            </a:r>
          </a:p>
          <a:p>
            <a:pPr>
              <a:buFont typeface="Arial" panose="020B0604020202020204" pitchFamily="34" charset="0"/>
              <a:buChar char="•"/>
            </a:pPr>
            <a:r>
              <a:rPr lang="en-US" sz="800"/>
              <a:t> UX/UI standards applied and validated with end-user feedback</a:t>
            </a:r>
          </a:p>
          <a:p>
            <a:pPr>
              <a:buFont typeface="Arial" panose="020B0604020202020204" pitchFamily="34" charset="0"/>
              <a:buChar char="•"/>
            </a:pPr>
            <a:r>
              <a:rPr lang="en-US" sz="800"/>
              <a:t> Security, privacy, and compliance requirements embedded into design</a:t>
            </a:r>
          </a:p>
          <a:p>
            <a:pPr>
              <a:buNone/>
            </a:pPr>
            <a:br>
              <a:rPr lang="en-US" sz="800"/>
            </a:br>
            <a:endParaRPr lang="en-US" sz="800"/>
          </a:p>
          <a:p>
            <a:pPr>
              <a:buNone/>
            </a:pPr>
            <a:r>
              <a:rPr lang="en-US" sz="800" b="1"/>
              <a:t>3. Build &amp; Development</a:t>
            </a:r>
          </a:p>
          <a:p>
            <a:pPr>
              <a:buFont typeface="Arial" panose="020B0604020202020204" pitchFamily="34" charset="0"/>
              <a:buChar char="•"/>
            </a:pPr>
            <a:r>
              <a:rPr lang="en-US" sz="800"/>
              <a:t> Source code under version control with branching strategy enforced (e.g., GitFlow, trunk-based)</a:t>
            </a:r>
          </a:p>
          <a:p>
            <a:pPr>
              <a:buFont typeface="Arial" panose="020B0604020202020204" pitchFamily="34" charset="0"/>
              <a:buChar char="•"/>
            </a:pPr>
            <a:r>
              <a:rPr lang="en-US" sz="800"/>
              <a:t> Adherence to coding standards and peer code reviews performed</a:t>
            </a:r>
          </a:p>
          <a:p>
            <a:pPr>
              <a:buFont typeface="Arial" panose="020B0604020202020204" pitchFamily="34" charset="0"/>
              <a:buChar char="•"/>
            </a:pPr>
            <a:r>
              <a:rPr lang="en-US" sz="800"/>
              <a:t> Automated unit tests with defined coverage thresholds (e.g., &gt;80%)</a:t>
            </a:r>
          </a:p>
          <a:p>
            <a:pPr>
              <a:buFont typeface="Arial" panose="020B0604020202020204" pitchFamily="34" charset="0"/>
              <a:buChar char="•"/>
            </a:pPr>
            <a:r>
              <a:rPr lang="en-US" sz="800"/>
              <a:t> Static code analysis and </a:t>
            </a:r>
            <a:r>
              <a:rPr lang="en-US" sz="800" err="1"/>
              <a:t>linting</a:t>
            </a:r>
            <a:r>
              <a:rPr lang="en-US" sz="800"/>
              <a:t> integrated into CI/CD pipeline</a:t>
            </a:r>
          </a:p>
          <a:p>
            <a:pPr>
              <a:buFont typeface="Arial" panose="020B0604020202020204" pitchFamily="34" charset="0"/>
              <a:buChar char="•"/>
            </a:pPr>
            <a:r>
              <a:rPr lang="en-US" sz="800"/>
              <a:t> Dependencies, libraries, and open-source components tracked and governed</a:t>
            </a:r>
          </a:p>
          <a:p>
            <a:pPr>
              <a:buFont typeface="Arial" panose="020B0604020202020204" pitchFamily="34" charset="0"/>
              <a:buChar char="•"/>
            </a:pPr>
            <a:r>
              <a:rPr lang="en-US" sz="800"/>
              <a:t> Documentation updated continuously (APIs, architecture, deployment)</a:t>
            </a:r>
          </a:p>
          <a:p>
            <a:pPr>
              <a:buNone/>
            </a:pPr>
            <a:endParaRPr lang="en-US" sz="800" b="1"/>
          </a:p>
          <a:p>
            <a:pPr>
              <a:buNone/>
            </a:pPr>
            <a:r>
              <a:rPr lang="en-US" sz="800" b="1"/>
              <a:t>4. Testing &amp; Quality Assurance</a:t>
            </a:r>
          </a:p>
          <a:p>
            <a:pPr>
              <a:buFont typeface="Arial" panose="020B0604020202020204" pitchFamily="34" charset="0"/>
              <a:buChar char="•"/>
            </a:pPr>
            <a:r>
              <a:rPr lang="en-US" sz="800"/>
              <a:t> Shift-left testing practices applied (unit, API, contract tests automated early)</a:t>
            </a:r>
          </a:p>
          <a:p>
            <a:pPr>
              <a:buFont typeface="Arial" panose="020B0604020202020204" pitchFamily="34" charset="0"/>
              <a:buChar char="•"/>
            </a:pPr>
            <a:r>
              <a:rPr lang="en-US" sz="800"/>
              <a:t> Test environments stable, consistent, and representative of production</a:t>
            </a:r>
          </a:p>
          <a:p>
            <a:pPr>
              <a:buFont typeface="Arial" panose="020B0604020202020204" pitchFamily="34" charset="0"/>
              <a:buChar char="•"/>
            </a:pPr>
            <a:r>
              <a:rPr lang="en-US" sz="800"/>
              <a:t> Automated regression and integration tests running in CI/CD</a:t>
            </a:r>
          </a:p>
          <a:p>
            <a:pPr>
              <a:buFont typeface="Arial" panose="020B0604020202020204" pitchFamily="34" charset="0"/>
              <a:buChar char="•"/>
            </a:pPr>
            <a:r>
              <a:rPr lang="en-US" sz="800"/>
              <a:t> Non-functional testing included (performance, load, security, usability, accessibility)</a:t>
            </a:r>
          </a:p>
          <a:p>
            <a:pPr>
              <a:buFont typeface="Arial" panose="020B0604020202020204" pitchFamily="34" charset="0"/>
              <a:buChar char="•"/>
            </a:pPr>
            <a:r>
              <a:rPr lang="en-US" sz="800"/>
              <a:t> Defect triage process defined with SLA for resolution</a:t>
            </a:r>
          </a:p>
          <a:p>
            <a:pPr>
              <a:buFont typeface="Arial" panose="020B0604020202020204" pitchFamily="34" charset="0"/>
              <a:buChar char="•"/>
            </a:pPr>
            <a:r>
              <a:rPr lang="en-US" sz="800"/>
              <a:t> Test coverage and quality metrics visible to stakeholders</a:t>
            </a:r>
          </a:p>
        </p:txBody>
      </p:sp>
      <p:sp>
        <p:nvSpPr>
          <p:cNvPr id="9" name="TextBox 8">
            <a:extLst>
              <a:ext uri="{FF2B5EF4-FFF2-40B4-BE49-F238E27FC236}">
                <a16:creationId xmlns:a16="http://schemas.microsoft.com/office/drawing/2014/main" id="{CE2513DA-106B-B6EE-DDFE-83EC833B7048}"/>
              </a:ext>
            </a:extLst>
          </p:cNvPr>
          <p:cNvSpPr txBox="1"/>
          <p:nvPr/>
        </p:nvSpPr>
        <p:spPr>
          <a:xfrm>
            <a:off x="6096000" y="1948972"/>
            <a:ext cx="5158639" cy="4154984"/>
          </a:xfrm>
          <a:prstGeom prst="rect">
            <a:avLst/>
          </a:prstGeom>
          <a:noFill/>
        </p:spPr>
        <p:txBody>
          <a:bodyPr wrap="square">
            <a:spAutoFit/>
          </a:bodyPr>
          <a:lstStyle/>
          <a:p>
            <a:pPr>
              <a:buNone/>
            </a:pPr>
            <a:r>
              <a:rPr lang="en-US" sz="800" b="1"/>
              <a:t>5. Deployment &amp; Release Management</a:t>
            </a:r>
          </a:p>
          <a:p>
            <a:pPr>
              <a:buFont typeface="Arial" panose="020B0604020202020204" pitchFamily="34" charset="0"/>
              <a:buChar char="•"/>
            </a:pPr>
            <a:r>
              <a:rPr lang="en-US" sz="800"/>
              <a:t> Automated CI/CD pipelines in place with rollback/blue-green/canary strategies</a:t>
            </a:r>
          </a:p>
          <a:p>
            <a:pPr>
              <a:buFont typeface="Arial" panose="020B0604020202020204" pitchFamily="34" charset="0"/>
              <a:buChar char="•"/>
            </a:pPr>
            <a:r>
              <a:rPr lang="en-US" sz="800"/>
              <a:t> Release readiness reviews completed (code freeze, approvals, checklists signed off)</a:t>
            </a:r>
          </a:p>
          <a:p>
            <a:pPr>
              <a:buFont typeface="Arial" panose="020B0604020202020204" pitchFamily="34" charset="0"/>
              <a:buChar char="•"/>
            </a:pPr>
            <a:r>
              <a:rPr lang="en-US" sz="800"/>
              <a:t> Infrastructure as Code (IaC) applied for consistency and repeatability</a:t>
            </a:r>
          </a:p>
          <a:p>
            <a:pPr>
              <a:buFont typeface="Arial" panose="020B0604020202020204" pitchFamily="34" charset="0"/>
              <a:buChar char="•"/>
            </a:pPr>
            <a:r>
              <a:rPr lang="en-US" sz="800"/>
              <a:t> Monitoring and observability integrated pre-launch (logs, metrics, alerts)</a:t>
            </a:r>
          </a:p>
          <a:p>
            <a:pPr>
              <a:buFont typeface="Arial" panose="020B0604020202020204" pitchFamily="34" charset="0"/>
              <a:buChar char="•"/>
            </a:pPr>
            <a:r>
              <a:rPr lang="en-US" sz="800"/>
              <a:t> Change management processes aligned with ITIL/organizational standards</a:t>
            </a:r>
          </a:p>
          <a:p>
            <a:pPr>
              <a:buFont typeface="Arial" panose="020B0604020202020204" pitchFamily="34" charset="0"/>
              <a:buChar char="•"/>
            </a:pPr>
            <a:r>
              <a:rPr lang="en-US" sz="800"/>
              <a:t> Deployment playbooks and </a:t>
            </a:r>
            <a:r>
              <a:rPr lang="en-US" sz="800" err="1"/>
              <a:t>runbooks</a:t>
            </a:r>
            <a:r>
              <a:rPr lang="en-US" sz="800"/>
              <a:t> documented</a:t>
            </a:r>
          </a:p>
          <a:p>
            <a:pPr>
              <a:buNone/>
            </a:pPr>
            <a:br>
              <a:rPr lang="en-US" sz="800"/>
            </a:br>
            <a:endParaRPr lang="en-US" sz="800"/>
          </a:p>
          <a:p>
            <a:pPr>
              <a:buNone/>
            </a:pPr>
            <a:r>
              <a:rPr lang="en-US" sz="800" b="1"/>
              <a:t>6. Operations &amp; Support</a:t>
            </a:r>
          </a:p>
          <a:p>
            <a:pPr>
              <a:buFont typeface="Arial" panose="020B0604020202020204" pitchFamily="34" charset="0"/>
              <a:buChar char="•"/>
            </a:pPr>
            <a:r>
              <a:rPr lang="en-US" sz="800"/>
              <a:t> SLAs/SLOs/SLIs defined and tracked for uptime, performance, and reliability</a:t>
            </a:r>
          </a:p>
          <a:p>
            <a:pPr>
              <a:buFont typeface="Arial" panose="020B0604020202020204" pitchFamily="34" charset="0"/>
              <a:buChar char="•"/>
            </a:pPr>
            <a:r>
              <a:rPr lang="en-US" sz="800"/>
              <a:t> Incident management and root cause analysis process established</a:t>
            </a:r>
          </a:p>
          <a:p>
            <a:pPr>
              <a:buFont typeface="Arial" panose="020B0604020202020204" pitchFamily="34" charset="0"/>
              <a:buChar char="•"/>
            </a:pPr>
            <a:r>
              <a:rPr lang="en-US" sz="800"/>
              <a:t> Monitoring, alerting, and dashboards reviewed regularly for accuracy and gaps</a:t>
            </a:r>
          </a:p>
          <a:p>
            <a:pPr>
              <a:buFont typeface="Arial" panose="020B0604020202020204" pitchFamily="34" charset="0"/>
              <a:buChar char="•"/>
            </a:pPr>
            <a:r>
              <a:rPr lang="en-US" sz="800"/>
              <a:t> Vulnerability management process in place (patching, penetration tests, scanning)</a:t>
            </a:r>
          </a:p>
          <a:p>
            <a:pPr>
              <a:buFont typeface="Arial" panose="020B0604020202020204" pitchFamily="34" charset="0"/>
              <a:buChar char="•"/>
            </a:pPr>
            <a:r>
              <a:rPr lang="en-US" sz="800"/>
              <a:t> Customer support workflows integrated with engineering (feedback loops)</a:t>
            </a:r>
          </a:p>
          <a:p>
            <a:pPr>
              <a:buFont typeface="Arial" panose="020B0604020202020204" pitchFamily="34" charset="0"/>
              <a:buChar char="•"/>
            </a:pPr>
            <a:r>
              <a:rPr lang="en-US" sz="800"/>
              <a:t> Capacity planning and cost optimization actively managed (esp. in cloud environments)</a:t>
            </a:r>
          </a:p>
          <a:p>
            <a:pPr>
              <a:buNone/>
            </a:pPr>
            <a:br>
              <a:rPr lang="en-US" sz="800"/>
            </a:br>
            <a:endParaRPr lang="en-US" sz="800"/>
          </a:p>
          <a:p>
            <a:pPr>
              <a:buNone/>
            </a:pPr>
            <a:r>
              <a:rPr lang="en-US" sz="800" b="1"/>
              <a:t>7. Continuous Improvement &amp; Governance</a:t>
            </a:r>
          </a:p>
          <a:p>
            <a:pPr>
              <a:buFont typeface="Arial" panose="020B0604020202020204" pitchFamily="34" charset="0"/>
              <a:buChar char="•"/>
            </a:pPr>
            <a:r>
              <a:rPr lang="en-US" sz="800"/>
              <a:t> Delivery metrics tracked (velocity, throughput, defect escape rate, deployment frequency, MTTR)</a:t>
            </a:r>
          </a:p>
          <a:p>
            <a:pPr>
              <a:buFont typeface="Arial" panose="020B0604020202020204" pitchFamily="34" charset="0"/>
              <a:buChar char="•"/>
            </a:pPr>
            <a:r>
              <a:rPr lang="en-US" sz="800"/>
              <a:t> Retrospectives or </a:t>
            </a:r>
            <a:r>
              <a:rPr lang="en-US" sz="800" err="1"/>
              <a:t>post-mortems</a:t>
            </a:r>
            <a:r>
              <a:rPr lang="en-US" sz="800"/>
              <a:t> held with action items followed through</a:t>
            </a:r>
          </a:p>
          <a:p>
            <a:pPr>
              <a:buFont typeface="Arial" panose="020B0604020202020204" pitchFamily="34" charset="0"/>
              <a:buChar char="•"/>
            </a:pPr>
            <a:r>
              <a:rPr lang="en-US" sz="800"/>
              <a:t> Knowledge sharing embedded (wikis, lunch &amp; learns, documentation portals)</a:t>
            </a:r>
          </a:p>
          <a:p>
            <a:pPr>
              <a:buFont typeface="Arial" panose="020B0604020202020204" pitchFamily="34" charset="0"/>
              <a:buChar char="•"/>
            </a:pPr>
            <a:r>
              <a:rPr lang="en-US" sz="800"/>
              <a:t> Innovation encouraged through experimentation and POCs without impacting stability</a:t>
            </a:r>
          </a:p>
          <a:p>
            <a:pPr>
              <a:buFont typeface="Arial" panose="020B0604020202020204" pitchFamily="34" charset="0"/>
              <a:buChar char="•"/>
            </a:pPr>
            <a:r>
              <a:rPr lang="en-US" sz="800"/>
              <a:t> Compliance/audit checkpoints completed (SOX, GDPR, HIPAA, PCI as applicable)</a:t>
            </a:r>
          </a:p>
          <a:p>
            <a:pPr>
              <a:buFont typeface="Arial" panose="020B0604020202020204" pitchFamily="34" charset="0"/>
              <a:buChar char="•"/>
            </a:pPr>
            <a:r>
              <a:rPr lang="en-US" sz="800"/>
              <a:t> Business value realization measured (ROI, customer adoption, satisfaction)</a:t>
            </a:r>
          </a:p>
          <a:p>
            <a:pPr>
              <a:buNone/>
            </a:pPr>
            <a:br>
              <a:rPr lang="en-US" sz="800"/>
            </a:br>
            <a:endParaRPr lang="en-US" sz="800"/>
          </a:p>
          <a:p>
            <a:pPr>
              <a:buNone/>
            </a:pPr>
            <a:r>
              <a:rPr lang="en-US" sz="800" b="1"/>
              <a:t>8. Culture &amp; People</a:t>
            </a:r>
          </a:p>
          <a:p>
            <a:pPr>
              <a:buFont typeface="Arial" panose="020B0604020202020204" pitchFamily="34" charset="0"/>
              <a:buChar char="•"/>
            </a:pPr>
            <a:r>
              <a:rPr lang="en-US" sz="800"/>
              <a:t> Roles and responsibilities clear across product, engineering, QA, ops</a:t>
            </a:r>
          </a:p>
          <a:p>
            <a:pPr>
              <a:buFont typeface="Arial" panose="020B0604020202020204" pitchFamily="34" charset="0"/>
              <a:buChar char="•"/>
            </a:pPr>
            <a:r>
              <a:rPr lang="en-US" sz="800"/>
              <a:t> Psychological safety and accountability fostered in teams</a:t>
            </a:r>
          </a:p>
          <a:p>
            <a:pPr>
              <a:buFont typeface="Arial" panose="020B0604020202020204" pitchFamily="34" charset="0"/>
              <a:buChar char="•"/>
            </a:pPr>
            <a:r>
              <a:rPr lang="en-US" sz="800"/>
              <a:t> Training and </a:t>
            </a:r>
            <a:r>
              <a:rPr lang="en-US" sz="800" err="1"/>
              <a:t>upskilling</a:t>
            </a:r>
            <a:r>
              <a:rPr lang="en-US" sz="800"/>
              <a:t> in emerging tools and practices supported</a:t>
            </a:r>
          </a:p>
          <a:p>
            <a:pPr>
              <a:buFont typeface="Arial" panose="020B0604020202020204" pitchFamily="34" charset="0"/>
              <a:buChar char="•"/>
            </a:pPr>
            <a:r>
              <a:rPr lang="en-US" sz="800"/>
              <a:t> Recognition of excellence and contribution to team delivery</a:t>
            </a:r>
          </a:p>
          <a:p>
            <a:pPr>
              <a:buFont typeface="Arial" panose="020B0604020202020204" pitchFamily="34" charset="0"/>
              <a:buChar char="•"/>
            </a:pPr>
            <a:r>
              <a:rPr lang="en-US" sz="800"/>
              <a:t> Diversity and inclusion embedded into team structures and practices</a:t>
            </a:r>
          </a:p>
        </p:txBody>
      </p:sp>
      <p:graphicFrame>
        <p:nvGraphicFramePr>
          <p:cNvPr id="11" name="Table 10">
            <a:extLst>
              <a:ext uri="{FF2B5EF4-FFF2-40B4-BE49-F238E27FC236}">
                <a16:creationId xmlns:a16="http://schemas.microsoft.com/office/drawing/2014/main" id="{5EEAFD48-4A82-301D-79E7-8D3E525ECA3F}"/>
              </a:ext>
            </a:extLst>
          </p:cNvPr>
          <p:cNvGraphicFramePr>
            <a:graphicFrameLocks/>
          </p:cNvGraphicFramePr>
          <p:nvPr>
            <p:extLst>
              <p:ext uri="{D42A27DB-BD31-4B8C-83A1-F6EECF244321}">
                <p14:modId xmlns:p14="http://schemas.microsoft.com/office/powerpoint/2010/main" val="2139911539"/>
              </p:ext>
            </p:extLst>
          </p:nvPr>
        </p:nvGraphicFramePr>
        <p:xfrm>
          <a:off x="672853" y="983105"/>
          <a:ext cx="11376023" cy="731520"/>
        </p:xfrm>
        <a:graphic>
          <a:graphicData uri="http://schemas.openxmlformats.org/drawingml/2006/table">
            <a:tbl>
              <a:tblPr firstRow="1" bandRow="1">
                <a:tableStyleId>{5C22544A-7EE6-4342-B048-85BDC9FD1C3A}</a:tableStyleId>
              </a:tblPr>
              <a:tblGrid>
                <a:gridCol w="11376023">
                  <a:extLst>
                    <a:ext uri="{9D8B030D-6E8A-4147-A177-3AD203B41FA5}">
                      <a16:colId xmlns:a16="http://schemas.microsoft.com/office/drawing/2014/main" val="1570337348"/>
                    </a:ext>
                  </a:extLst>
                </a:gridCol>
              </a:tblGrid>
              <a:tr h="302663">
                <a:tc>
                  <a:txBody>
                    <a:bodyPr/>
                    <a:lstStyle/>
                    <a:p>
                      <a:r>
                        <a:rPr lang="en-US" sz="1600" b="0">
                          <a:ln>
                            <a:noFill/>
                          </a:ln>
                          <a:solidFill>
                            <a:schemeClr val="tx2"/>
                          </a:solidFill>
                        </a:rPr>
                        <a:t>Electric Mind will tailor our standard </a:t>
                      </a:r>
                      <a:r>
                        <a:rPr lang="en-CA" sz="1600" b="0">
                          <a:ln>
                            <a:noFill/>
                          </a:ln>
                          <a:solidFill>
                            <a:schemeClr val="tx2"/>
                          </a:solidFill>
                        </a:rPr>
                        <a:t>AI </a:t>
                      </a:r>
                      <a:r>
                        <a:rPr lang="en-US" sz="1600" b="0">
                          <a:ln>
                            <a:noFill/>
                          </a:ln>
                          <a:solidFill>
                            <a:schemeClr val="tx2"/>
                          </a:solidFill>
                        </a:rPr>
                        <a:t>maturity scorecard to align with </a:t>
                      </a:r>
                      <a:r>
                        <a:rPr lang="en-CA" sz="1600" b="0">
                          <a:ln>
                            <a:noFill/>
                          </a:ln>
                          <a:solidFill>
                            <a:schemeClr val="tx2"/>
                          </a:solidFill>
                        </a:rPr>
                        <a:t>your</a:t>
                      </a:r>
                      <a:r>
                        <a:rPr lang="en-US" sz="1600" b="0">
                          <a:ln>
                            <a:noFill/>
                          </a:ln>
                          <a:solidFill>
                            <a:schemeClr val="tx2"/>
                          </a:solidFill>
                        </a:rPr>
                        <a:t> tactical and strategic objectives and will provide insights to industry average and market leaders across all dimensions, gleaned through proprietary research and hands-on engagements with all major Canadian FIs.</a:t>
                      </a:r>
                      <a:endParaRPr lang="en-US" sz="1600" b="0">
                        <a:ln>
                          <a:noFill/>
                        </a:ln>
                        <a:solidFill>
                          <a:schemeClr val="tx2"/>
                        </a:solidFill>
                        <a:latin typeface="Avenir Light" panose="020B0402020203020204" pitchFamily="34" charset="77"/>
                      </a:endParaRPr>
                    </a:p>
                  </a:txBody>
                  <a:tcPr marL="216000" marR="90000" marT="0" marB="0" anchor="ctr">
                    <a:lnL w="38100"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2046465"/>
                  </a:ext>
                </a:extLst>
              </a:tr>
            </a:tbl>
          </a:graphicData>
        </a:graphic>
      </p:graphicFrame>
    </p:spTree>
    <p:extLst>
      <p:ext uri="{BB962C8B-B14F-4D97-AF65-F5344CB8AC3E}">
        <p14:creationId xmlns:p14="http://schemas.microsoft.com/office/powerpoint/2010/main" val="408354863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6AB4B8-494D-4856-2AD5-BA5C0CFF5D7F}"/>
            </a:ext>
          </a:extLst>
        </p:cNvPr>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794BB7C8-036A-E4FE-9144-C2EBF8B693D1}"/>
              </a:ext>
            </a:extLst>
          </p:cNvPr>
          <p:cNvCxnSpPr>
            <a:cxnSpLocks/>
          </p:cNvCxnSpPr>
          <p:nvPr/>
        </p:nvCxnSpPr>
        <p:spPr>
          <a:xfrm flipV="1">
            <a:off x="5328856" y="3563122"/>
            <a:ext cx="6119471" cy="25744"/>
          </a:xfrm>
          <a:prstGeom prst="line">
            <a:avLst/>
          </a:prstGeom>
          <a:solidFill>
            <a:srgbClr val="E5E8FF"/>
          </a:solid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8E1248C-3601-DD42-93E5-2D42ECD85A69}"/>
              </a:ext>
            </a:extLst>
          </p:cNvPr>
          <p:cNvCxnSpPr>
            <a:cxnSpLocks/>
          </p:cNvCxnSpPr>
          <p:nvPr/>
        </p:nvCxnSpPr>
        <p:spPr>
          <a:xfrm>
            <a:off x="625714" y="3578998"/>
            <a:ext cx="4090661" cy="0"/>
          </a:xfrm>
          <a:prstGeom prst="line">
            <a:avLst/>
          </a:prstGeom>
          <a:solidFill>
            <a:srgbClr val="E5E8FF"/>
          </a:solidFill>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CFD639DB-6A55-86E0-C4AC-AA2E29DE4F10}"/>
              </a:ext>
            </a:extLst>
          </p:cNvPr>
          <p:cNvSpPr>
            <a:spLocks noGrp="1" noRot="1" noMove="1" noResize="1" noEditPoints="1" noAdjustHandles="1" noChangeArrowheads="1" noChangeShapeType="1"/>
          </p:cNvSpPr>
          <p:nvPr>
            <p:ph type="title"/>
          </p:nvPr>
        </p:nvSpPr>
        <p:spPr/>
        <p:txBody>
          <a:bodyPr>
            <a:normAutofit fontScale="90000"/>
          </a:bodyPr>
          <a:lstStyle/>
          <a:p>
            <a:r>
              <a:rPr lang="en-US">
                <a:solidFill>
                  <a:schemeClr val="tx1"/>
                </a:solidFill>
              </a:rPr>
              <a:t>RBC CDN Banking wants to maximize successful adoption of AI Workforce Enablement </a:t>
            </a:r>
          </a:p>
        </p:txBody>
      </p:sp>
      <p:sp>
        <p:nvSpPr>
          <p:cNvPr id="35" name="TextBox 31">
            <a:extLst>
              <a:ext uri="{FF2B5EF4-FFF2-40B4-BE49-F238E27FC236}">
                <a16:creationId xmlns:a16="http://schemas.microsoft.com/office/drawing/2014/main" id="{543F61F0-345D-2315-1F63-BC6548ED4AC2}"/>
              </a:ext>
            </a:extLst>
          </p:cNvPr>
          <p:cNvSpPr txBox="1"/>
          <p:nvPr/>
        </p:nvSpPr>
        <p:spPr>
          <a:xfrm>
            <a:off x="5337567" y="3761730"/>
            <a:ext cx="6212456" cy="2062992"/>
          </a:xfrm>
          <a:prstGeom prst="rect">
            <a:avLst/>
          </a:prstGeom>
          <a:noFill/>
        </p:spPr>
        <p:txBody>
          <a:bodyPr wrap="square" lIns="36000" tIns="36000" rIns="36000" bIns="3600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1" indent="-171450">
              <a:spcBef>
                <a:spcPts val="400"/>
              </a:spcBef>
              <a:spcAft>
                <a:spcPts val="400"/>
              </a:spcAft>
              <a:buFont typeface="Arial" panose="020B0604020202020204" pitchFamily="34" charset="0"/>
              <a:buChar char="•"/>
              <a:defRPr/>
            </a:pPr>
            <a:r>
              <a:rPr kumimoji="0" lang="en-US" sz="1200" b="0" i="0" u="sng" strike="noStrike" kern="1200" cap="none" spc="0" normalizeH="0" baseline="0" noProof="0">
                <a:ln>
                  <a:noFill/>
                </a:ln>
                <a:solidFill>
                  <a:srgbClr val="000000"/>
                </a:solidFill>
                <a:effectLst/>
                <a:uLnTx/>
                <a:uFillTx/>
                <a:latin typeface="Avenir Next LT Pro"/>
                <a:ea typeface="+mn-ea"/>
                <a:cs typeface="+mn-cs"/>
              </a:rPr>
              <a:t>Intentional AI Delivery </a:t>
            </a:r>
            <a:r>
              <a:rPr kumimoji="0" lang="en-US" sz="1200" b="0" i="0" u="none" strike="noStrike" kern="1200" cap="none" spc="0" normalizeH="0" baseline="0" noProof="0">
                <a:ln>
                  <a:noFill/>
                </a:ln>
                <a:solidFill>
                  <a:srgbClr val="000000"/>
                </a:solidFill>
                <a:effectLst/>
                <a:uLnTx/>
                <a:uFillTx/>
                <a:latin typeface="Avenir Next LT Pro"/>
                <a:ea typeface="+mn-ea"/>
                <a:cs typeface="+mn-cs"/>
              </a:rPr>
              <a:t>will be the </a:t>
            </a:r>
            <a:r>
              <a:rPr lang="en-US" sz="1200">
                <a:solidFill>
                  <a:srgbClr val="000000"/>
                </a:solidFill>
                <a:latin typeface="Avenir Next LT Pro"/>
              </a:rPr>
              <a:t>core, </a:t>
            </a:r>
            <a:r>
              <a:rPr lang="en-US" sz="1200">
                <a:solidFill>
                  <a:srgbClr val="000000"/>
                </a:solidFill>
              </a:rPr>
              <a:t>informed by our leading-edge AI pairing experience and decades of modern methods delivery</a:t>
            </a:r>
          </a:p>
          <a:p>
            <a:pPr marL="171450" lvl="0" indent="-171450">
              <a:spcBef>
                <a:spcPts val="400"/>
              </a:spcBef>
              <a:spcAft>
                <a:spcPts val="400"/>
              </a:spcAft>
              <a:buFont typeface="Arial" panose="020B0604020202020204" pitchFamily="34" charset="0"/>
              <a:buChar char="•"/>
              <a:defRPr/>
            </a:pPr>
            <a:r>
              <a:rPr lang="en-US" sz="1200" u="sng">
                <a:solidFill>
                  <a:srgbClr val="000000"/>
                </a:solidFill>
              </a:rPr>
              <a:t>Simplicity</a:t>
            </a:r>
            <a:r>
              <a:rPr lang="en-US" sz="1200">
                <a:solidFill>
                  <a:srgbClr val="000000"/>
                </a:solidFill>
              </a:rPr>
              <a:t> will guide us, benefiting from our experience in better ways of working.</a:t>
            </a:r>
          </a:p>
          <a:p>
            <a:pPr marL="171450" lvl="0" indent="-171450">
              <a:spcBef>
                <a:spcPts val="400"/>
              </a:spcBef>
              <a:spcAft>
                <a:spcPts val="400"/>
              </a:spcAft>
              <a:buFont typeface="Arial" panose="020B0604020202020204" pitchFamily="34" charset="0"/>
              <a:buChar char="•"/>
              <a:defRPr/>
            </a:pPr>
            <a:r>
              <a:rPr lang="en-US" sz="1200" i="1" u="sng">
                <a:solidFill>
                  <a:srgbClr val="000000"/>
                </a:solidFill>
              </a:rPr>
              <a:t>Mentorship</a:t>
            </a:r>
            <a:r>
              <a:rPr lang="en-US" sz="1200">
                <a:solidFill>
                  <a:srgbClr val="000000"/>
                </a:solidFill>
              </a:rPr>
              <a:t> our passion for levelling up your people will set the tone</a:t>
            </a:r>
          </a:p>
          <a:p>
            <a:pPr marL="171450" lvl="0" indent="-171450">
              <a:spcBef>
                <a:spcPts val="400"/>
              </a:spcBef>
              <a:spcAft>
                <a:spcPts val="400"/>
              </a:spcAft>
              <a:buFont typeface="Arial" panose="020B0604020202020204" pitchFamily="34" charset="0"/>
              <a:buChar char="•"/>
              <a:defRPr/>
            </a:pPr>
            <a:r>
              <a:rPr lang="en-US" sz="1200" i="1" u="sng">
                <a:solidFill>
                  <a:srgbClr val="000000"/>
                </a:solidFill>
              </a:rPr>
              <a:t>Contextual</a:t>
            </a:r>
            <a:r>
              <a:rPr lang="en-US" sz="1200">
                <a:solidFill>
                  <a:srgbClr val="000000"/>
                </a:solidFill>
              </a:rPr>
              <a:t>  the strategy will promote incremental change, pairing at all levels</a:t>
            </a:r>
            <a:endParaRPr lang="en-CA" sz="1200">
              <a:solidFill>
                <a:srgbClr val="000000"/>
              </a:solidFill>
            </a:endParaRPr>
          </a:p>
          <a:p>
            <a:pPr marL="171450" lvl="0" indent="-171450">
              <a:spcBef>
                <a:spcPts val="400"/>
              </a:spcBef>
              <a:spcAft>
                <a:spcPts val="400"/>
              </a:spcAft>
              <a:buFont typeface="Arial" panose="020B0604020202020204" pitchFamily="34" charset="0"/>
              <a:buChar char="•"/>
              <a:defRPr/>
            </a:pPr>
            <a:r>
              <a:rPr lang="en-US" sz="1200" u="sng">
                <a:solidFill>
                  <a:srgbClr val="000000"/>
                </a:solidFill>
              </a:rPr>
              <a:t>Industry</a:t>
            </a:r>
            <a:r>
              <a:rPr lang="en-US" sz="1200">
                <a:solidFill>
                  <a:srgbClr val="000000"/>
                </a:solidFill>
              </a:rPr>
              <a:t>  our intimate understanding of Canada’s FIs include countermeasures meant to protect against AI induced error and bias</a:t>
            </a:r>
          </a:p>
          <a:p>
            <a:pPr marL="171450" lvl="1" indent="-171450">
              <a:spcBef>
                <a:spcPts val="400"/>
              </a:spcBef>
              <a:spcAft>
                <a:spcPts val="400"/>
              </a:spcAft>
              <a:buFont typeface="Arial" panose="020B0604020202020204" pitchFamily="34" charset="0"/>
              <a:buChar char="•"/>
              <a:defRPr/>
            </a:pPr>
            <a:endParaRPr kumimoji="0" lang="en-US" sz="12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7" name="TextBox 31">
            <a:extLst>
              <a:ext uri="{FF2B5EF4-FFF2-40B4-BE49-F238E27FC236}">
                <a16:creationId xmlns:a16="http://schemas.microsoft.com/office/drawing/2014/main" id="{09729A35-88BC-0F12-D30D-26007E857C7E}"/>
              </a:ext>
            </a:extLst>
          </p:cNvPr>
          <p:cNvSpPr txBox="1"/>
          <p:nvPr/>
        </p:nvSpPr>
        <p:spPr>
          <a:xfrm>
            <a:off x="16350097" y="5696484"/>
            <a:ext cx="3699917" cy="996033"/>
          </a:xfrm>
          <a:prstGeom prst="rect">
            <a:avLst/>
          </a:prstGeom>
          <a:noFill/>
        </p:spPr>
        <p:txBody>
          <a:bodyPr wrap="square" lIns="36000" tIns="36000" rIns="36000" bIns="3600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venir Next LT Pro"/>
                <a:ea typeface="+mn-ea"/>
                <a:cs typeface="Calibri"/>
              </a:rPr>
              <a:t>We are embedded in industry. </a:t>
            </a:r>
            <a:r>
              <a:rPr kumimoji="0" lang="en-US" sz="1200" b="0" i="0" u="none" strike="noStrike" kern="1200" cap="none" spc="0" normalizeH="0" baseline="0" noProof="0">
                <a:ln>
                  <a:noFill/>
                </a:ln>
                <a:solidFill>
                  <a:srgbClr val="000000"/>
                </a:solidFill>
                <a:effectLst/>
                <a:uLnTx/>
                <a:uFillTx/>
                <a:latin typeface="Avenir Next LT Pro"/>
                <a:ea typeface="+mn-ea"/>
                <a:cs typeface="Calibri"/>
              </a:rPr>
              <a:t>We are active service providers to most of Canada’s financial institutions, with intimate understanding of operating best practice and expectations for the industry.</a:t>
            </a:r>
            <a:endParaRPr kumimoji="0" lang="en-CA" sz="1200" b="0" i="0" u="none" strike="noStrike" kern="1200" cap="none" spc="0" normalizeH="0" baseline="0" noProof="0">
              <a:ln>
                <a:noFill/>
              </a:ln>
              <a:solidFill>
                <a:srgbClr val="000000"/>
              </a:solidFill>
              <a:effectLst/>
              <a:uLnTx/>
              <a:uFillTx/>
              <a:latin typeface="Avenir Next LT Pro"/>
              <a:ea typeface="+mn-ea"/>
              <a:cs typeface="+mn-cs"/>
            </a:endParaRPr>
          </a:p>
        </p:txBody>
      </p:sp>
      <p:cxnSp>
        <p:nvCxnSpPr>
          <p:cNvPr id="16" name="Straight Connector 15">
            <a:extLst>
              <a:ext uri="{FF2B5EF4-FFF2-40B4-BE49-F238E27FC236}">
                <a16:creationId xmlns:a16="http://schemas.microsoft.com/office/drawing/2014/main" id="{E8187414-386D-086C-57E3-96FE9F9765C9}"/>
              </a:ext>
            </a:extLst>
          </p:cNvPr>
          <p:cNvCxnSpPr>
            <a:cxnSpLocks/>
          </p:cNvCxnSpPr>
          <p:nvPr/>
        </p:nvCxnSpPr>
        <p:spPr>
          <a:xfrm flipV="1">
            <a:off x="662572" y="934413"/>
            <a:ext cx="11177003" cy="29885"/>
          </a:xfrm>
          <a:prstGeom prst="line">
            <a:avLst/>
          </a:prstGeom>
          <a:solidFill>
            <a:srgbClr val="E5E8FF"/>
          </a:solidFill>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736C9FB-D87E-10E1-ED85-338349D9E611}"/>
              </a:ext>
            </a:extLst>
          </p:cNvPr>
          <p:cNvSpPr txBox="1"/>
          <p:nvPr/>
        </p:nvSpPr>
        <p:spPr>
          <a:xfrm>
            <a:off x="537493" y="3761730"/>
            <a:ext cx="4589336" cy="1591068"/>
          </a:xfrm>
          <a:prstGeom prst="rect">
            <a:avLst/>
          </a:prstGeom>
          <a:noFill/>
        </p:spPr>
        <p:txBody>
          <a:bodyPr wrap="square" lIns="36000" tIns="36000" rIns="36000" bIns="3600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0" indent="-171450">
              <a:spcBef>
                <a:spcPts val="400"/>
              </a:spcBef>
              <a:spcAft>
                <a:spcPts val="400"/>
              </a:spcAft>
              <a:buFont typeface="Arial" panose="020B0604020202020204" pitchFamily="34" charset="0"/>
              <a:buChar char="•"/>
              <a:defRPr/>
            </a:pPr>
            <a:r>
              <a:rPr kumimoji="0" lang="en-US" sz="1200" b="0" i="0" u="sng" strike="noStrike" kern="1200" cap="none" spc="0" normalizeH="0" baseline="0" noProof="0">
                <a:ln>
                  <a:noFill/>
                </a:ln>
                <a:solidFill>
                  <a:srgbClr val="000000"/>
                </a:solidFill>
                <a:effectLst/>
                <a:uLnTx/>
                <a:uFillTx/>
                <a:latin typeface="Avenir Next LT Pro"/>
                <a:ea typeface="+mn-ea"/>
                <a:cs typeface="+mn-cs"/>
              </a:rPr>
              <a:t>Slop </a:t>
            </a:r>
            <a:r>
              <a:rPr kumimoji="0" lang="en-US" sz="1200" b="0" i="0" u="none" strike="noStrike" kern="1200" cap="none" spc="0" normalizeH="0" baseline="0" noProof="0">
                <a:ln>
                  <a:noFill/>
                </a:ln>
                <a:solidFill>
                  <a:srgbClr val="000000"/>
                </a:solidFill>
                <a:effectLst/>
                <a:uLnTx/>
                <a:uFillTx/>
                <a:latin typeface="Avenir Next LT Pro"/>
                <a:ea typeface="+mn-ea"/>
                <a:cs typeface="+mn-cs"/>
              </a:rPr>
              <a:t>— lazy use of AI makes undisciplined practices worse</a:t>
            </a:r>
            <a:r>
              <a:rPr lang="en-US" sz="1200">
                <a:solidFill>
                  <a:srgbClr val="000000"/>
                </a:solidFill>
              </a:rPr>
              <a:t>, poorly monitored use can result in catastrophic error </a:t>
            </a:r>
          </a:p>
          <a:p>
            <a:pPr marL="171450" indent="-171450">
              <a:spcBef>
                <a:spcPts val="400"/>
              </a:spcBef>
              <a:spcAft>
                <a:spcPts val="400"/>
              </a:spcAft>
              <a:buFont typeface="Arial" panose="020B0604020202020204" pitchFamily="34" charset="0"/>
              <a:buChar char="•"/>
              <a:defRPr/>
            </a:pPr>
            <a:r>
              <a:rPr lang="en-US" sz="1200" u="sng">
                <a:solidFill>
                  <a:srgbClr val="000000"/>
                </a:solidFill>
              </a:rPr>
              <a:t>Dysfunction </a:t>
            </a:r>
            <a:r>
              <a:rPr lang="en-US" sz="1200">
                <a:solidFill>
                  <a:srgbClr val="000000"/>
                </a:solidFill>
              </a:rPr>
              <a:t>— AI amplifies a broken system to be worse, faster</a:t>
            </a:r>
          </a:p>
          <a:p>
            <a:pPr marL="171450" indent="-171450">
              <a:spcBef>
                <a:spcPts val="400"/>
              </a:spcBef>
              <a:spcAft>
                <a:spcPts val="400"/>
              </a:spcAft>
              <a:buFont typeface="Arial" panose="020B0604020202020204" pitchFamily="34" charset="0"/>
              <a:buChar char="•"/>
              <a:defRPr/>
            </a:pPr>
            <a:r>
              <a:rPr lang="en-US" sz="1200" i="1" u="sng">
                <a:solidFill>
                  <a:srgbClr val="000000"/>
                </a:solidFill>
              </a:rPr>
              <a:t>Morale </a:t>
            </a:r>
            <a:r>
              <a:rPr lang="en-US" sz="1200">
                <a:solidFill>
                  <a:srgbClr val="000000"/>
                </a:solidFill>
              </a:rPr>
              <a:t>— If AI is seen to replace people adoption will stall</a:t>
            </a:r>
          </a:p>
          <a:p>
            <a:pPr marL="171450" indent="-171450">
              <a:spcBef>
                <a:spcPts val="400"/>
              </a:spcBef>
              <a:spcAft>
                <a:spcPts val="400"/>
              </a:spcAft>
              <a:buFont typeface="Arial" panose="020B0604020202020204" pitchFamily="34" charset="0"/>
              <a:buChar char="•"/>
              <a:defRPr/>
            </a:pPr>
            <a:r>
              <a:rPr lang="en-US" sz="1200" u="sng">
                <a:solidFill>
                  <a:srgbClr val="000000"/>
                </a:solidFill>
              </a:rPr>
              <a:t>Fit </a:t>
            </a:r>
            <a:r>
              <a:rPr lang="en-US" sz="1200">
                <a:solidFill>
                  <a:srgbClr val="000000"/>
                </a:solidFill>
              </a:rPr>
              <a:t>— big bang, one size fits all limits value and confuses teams</a:t>
            </a:r>
          </a:p>
          <a:p>
            <a:pPr marL="171450" indent="-171450">
              <a:spcBef>
                <a:spcPts val="400"/>
              </a:spcBef>
              <a:spcAft>
                <a:spcPts val="400"/>
              </a:spcAft>
              <a:buFont typeface="Arial" panose="020B0604020202020204" pitchFamily="34" charset="0"/>
              <a:buChar char="•"/>
              <a:defRPr/>
            </a:pPr>
            <a:r>
              <a:rPr lang="en-US" sz="1200" i="1" u="sng">
                <a:solidFill>
                  <a:srgbClr val="000000"/>
                </a:solidFill>
              </a:rPr>
              <a:t>Bias</a:t>
            </a:r>
            <a:r>
              <a:rPr lang="en-US" sz="1200">
                <a:solidFill>
                  <a:srgbClr val="000000"/>
                </a:solidFill>
              </a:rPr>
              <a:t> - AI may internalize, then scale your worst assumptions</a:t>
            </a:r>
          </a:p>
        </p:txBody>
      </p:sp>
      <p:pic>
        <p:nvPicPr>
          <p:cNvPr id="37" name="Graphic 36" descr="Register outline">
            <a:extLst>
              <a:ext uri="{FF2B5EF4-FFF2-40B4-BE49-F238E27FC236}">
                <a16:creationId xmlns:a16="http://schemas.microsoft.com/office/drawing/2014/main" id="{44E24076-104C-CC2E-A94B-2E4F6CCAD1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54009" y="2184433"/>
            <a:ext cx="596680" cy="596680"/>
          </a:xfrm>
          <a:prstGeom prst="rect">
            <a:avLst/>
          </a:prstGeom>
        </p:spPr>
      </p:pic>
      <p:sp>
        <p:nvSpPr>
          <p:cNvPr id="11" name="TextBox 30">
            <a:extLst>
              <a:ext uri="{FF2B5EF4-FFF2-40B4-BE49-F238E27FC236}">
                <a16:creationId xmlns:a16="http://schemas.microsoft.com/office/drawing/2014/main" id="{FEEEB5D4-7DDB-182D-BCC2-F6E4FB811DC4}"/>
              </a:ext>
            </a:extLst>
          </p:cNvPr>
          <p:cNvSpPr txBox="1"/>
          <p:nvPr/>
        </p:nvSpPr>
        <p:spPr>
          <a:xfrm>
            <a:off x="15310460" y="1461586"/>
            <a:ext cx="4749587" cy="318924"/>
          </a:xfrm>
          <a:prstGeom prst="rect">
            <a:avLst/>
          </a:prstGeom>
          <a:noFill/>
        </p:spPr>
        <p:txBody>
          <a:bodyPr wrap="square" lIns="36000" tIns="36000" rIns="36000" bIns="3600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24AFE"/>
                </a:solidFill>
                <a:effectLst/>
                <a:uLnTx/>
                <a:uFillTx/>
                <a:latin typeface="Avenir Next LT Pro"/>
                <a:ea typeface="+mn-ea"/>
                <a:cs typeface="+mn-cs"/>
              </a:rPr>
              <a:t>Our Proposal</a:t>
            </a:r>
            <a:endParaRPr kumimoji="0" lang="en-CA" sz="1600" b="1" i="0" u="none" strike="noStrike" kern="1200" cap="none" spc="0" normalizeH="0" baseline="0" noProof="0">
              <a:ln>
                <a:noFill/>
              </a:ln>
              <a:solidFill>
                <a:srgbClr val="324AFE"/>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1E425C3A-90FB-78FA-B198-A22A23373F1A}"/>
              </a:ext>
            </a:extLst>
          </p:cNvPr>
          <p:cNvSpPr txBox="1"/>
          <p:nvPr/>
        </p:nvSpPr>
        <p:spPr>
          <a:xfrm>
            <a:off x="16350097" y="2148248"/>
            <a:ext cx="3709950" cy="2888859"/>
          </a:xfrm>
          <a:prstGeom prst="rect">
            <a:avLst/>
          </a:prstGeom>
          <a:noFill/>
        </p:spPr>
        <p:txBody>
          <a:bodyPr wrap="square" lIns="36000" tIns="36000" rIns="36000" bIns="3600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venir Next LT Pro"/>
                <a:ea typeface="+mn-ea"/>
                <a:cs typeface="Calibri"/>
              </a:rPr>
              <a:t>Electric Mind is pleased to offer a </a:t>
            </a:r>
            <a:r>
              <a:rPr kumimoji="0" lang="en-CA" sz="1200" b="1" i="0" u="none" strike="noStrike" kern="1200" cap="none" spc="0" normalizeH="0" baseline="0" noProof="0">
                <a:ln>
                  <a:noFill/>
                </a:ln>
                <a:solidFill>
                  <a:srgbClr val="000000"/>
                </a:solidFill>
                <a:effectLst/>
                <a:uLnTx/>
                <a:uFillTx/>
                <a:latin typeface="Avenir Next LT Pro"/>
                <a:ea typeface="+mn-ea"/>
                <a:cs typeface="Calibri"/>
              </a:rPr>
              <a:t>10 </a:t>
            </a:r>
            <a:r>
              <a:rPr kumimoji="0" lang="en-US" sz="1200" b="1" i="0" u="none" strike="noStrike" kern="1200" cap="none" spc="0" normalizeH="0" baseline="0" noProof="0">
                <a:ln>
                  <a:noFill/>
                </a:ln>
                <a:solidFill>
                  <a:srgbClr val="000000"/>
                </a:solidFill>
                <a:effectLst/>
                <a:uLnTx/>
                <a:uFillTx/>
                <a:latin typeface="Avenir Next LT Pro"/>
                <a:ea typeface="+mn-ea"/>
                <a:cs typeface="Calibri"/>
              </a:rPr>
              <a:t>week fixed price engagement for $</a:t>
            </a:r>
            <a:r>
              <a:rPr kumimoji="0" lang="en-CA" sz="1200" b="1" i="0" u="none" strike="noStrike" kern="1200" cap="none" spc="0" normalizeH="0" baseline="0" noProof="0">
                <a:ln>
                  <a:noFill/>
                </a:ln>
                <a:solidFill>
                  <a:srgbClr val="000000"/>
                </a:solidFill>
                <a:effectLst/>
                <a:uLnTx/>
                <a:uFillTx/>
                <a:latin typeface="Avenir Next LT Pro"/>
                <a:ea typeface="+mn-ea"/>
                <a:cs typeface="Calibri"/>
              </a:rPr>
              <a:t>300</a:t>
            </a:r>
            <a:r>
              <a:rPr kumimoji="0" lang="en-US" sz="1200" b="1" i="0" u="none" strike="noStrike" kern="1200" cap="none" spc="0" normalizeH="0" baseline="0" noProof="0">
                <a:ln>
                  <a:noFill/>
                </a:ln>
                <a:solidFill>
                  <a:srgbClr val="000000"/>
                </a:solidFill>
                <a:effectLst/>
                <a:uLnTx/>
                <a:uFillTx/>
                <a:latin typeface="Avenir Next LT Pro"/>
                <a:ea typeface="+mn-ea"/>
                <a:cs typeface="Calibri"/>
              </a:rPr>
              <a:t>,000. </a:t>
            </a:r>
            <a:endParaRPr kumimoji="0" lang="en-CA" sz="1200" b="1"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1" i="0" u="none" strike="noStrike" kern="1200" cap="none" spc="0" normalizeH="0" baseline="0" noProof="0">
              <a:ln>
                <a:noFill/>
              </a:ln>
              <a:solidFill>
                <a:srgbClr val="000000"/>
              </a:solidFill>
              <a:effectLst/>
              <a:uLnTx/>
              <a:uFillTx/>
              <a:latin typeface="Avenir Next LT Pro"/>
              <a:ea typeface="+mn-ea"/>
              <a:cs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Avenir Next LT Pro"/>
                <a:ea typeface="+mn-ea"/>
                <a:cs typeface="Calibri"/>
              </a:rPr>
              <a:t>Scope is comprehensive and will examine people, process, technology and tools from project and change inception through delivery to production.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srgbClr val="000000"/>
              </a:solidFill>
              <a:effectLst/>
              <a:uLnTx/>
              <a:uFillTx/>
              <a:latin typeface="Avenir Next LT Pro"/>
              <a:ea typeface="+mn-ea"/>
              <a:cs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Avenir Next LT Pro"/>
                <a:ea typeface="+mn-ea"/>
                <a:cs typeface="Calibri"/>
              </a:rPr>
              <a:t>Our engagement will produce three outcomes:</a:t>
            </a:r>
          </a:p>
          <a:p>
            <a:pPr marL="446088" marR="0" lvl="1" indent="-266700" algn="l" defTabSz="457200" rtl="0" eaLnBrk="1" fontAlgn="auto" latinLnBrk="0" hangingPunct="1">
              <a:lnSpc>
                <a:spcPct val="100000"/>
              </a:lnSpc>
              <a:spcBef>
                <a:spcPts val="600"/>
              </a:spcBef>
              <a:spcAft>
                <a:spcPts val="0"/>
              </a:spcAft>
              <a:buClrTx/>
              <a:buSzTx/>
              <a:buFont typeface="+mj-lt"/>
              <a:buAutoNum type="arabicPeriod"/>
              <a:tabLst/>
              <a:defRPr/>
            </a:pPr>
            <a:r>
              <a:rPr kumimoji="0" lang="en-CA" sz="1200" b="1" i="0" u="none" strike="noStrike" kern="1200" cap="none" spc="0" normalizeH="0" baseline="0" noProof="0">
                <a:ln>
                  <a:noFill/>
                </a:ln>
                <a:solidFill>
                  <a:srgbClr val="000000"/>
                </a:solidFill>
                <a:effectLst/>
                <a:uLnTx/>
                <a:uFillTx/>
                <a:latin typeface="Avenir Next LT Pro"/>
                <a:ea typeface="+mn-ea"/>
                <a:cs typeface="Calibri"/>
              </a:rPr>
              <a:t>Current State Summary &amp; Scorecard, </a:t>
            </a:r>
            <a:r>
              <a:rPr kumimoji="0" lang="en-CA" sz="1200" b="0" i="0" u="none" strike="noStrike" kern="1200" cap="none" spc="0" normalizeH="0" baseline="0" noProof="0">
                <a:ln>
                  <a:noFill/>
                </a:ln>
                <a:solidFill>
                  <a:srgbClr val="000000"/>
                </a:solidFill>
                <a:effectLst/>
                <a:uLnTx/>
                <a:uFillTx/>
                <a:latin typeface="Avenir Next LT Pro"/>
                <a:ea typeface="+mn-ea"/>
                <a:cs typeface="Calibri"/>
              </a:rPr>
              <a:t>including a rigorous maturity assessment.</a:t>
            </a:r>
          </a:p>
          <a:p>
            <a:pPr marL="446088" marR="0" lvl="1" indent="-266700" algn="l" defTabSz="457200" rtl="0" eaLnBrk="1" fontAlgn="auto" latinLnBrk="0" hangingPunct="1">
              <a:lnSpc>
                <a:spcPct val="100000"/>
              </a:lnSpc>
              <a:spcBef>
                <a:spcPts val="600"/>
              </a:spcBef>
              <a:spcAft>
                <a:spcPts val="0"/>
              </a:spcAft>
              <a:buClrTx/>
              <a:buSzTx/>
              <a:buFont typeface="+mj-lt"/>
              <a:buAutoNum type="arabicPeriod"/>
              <a:tabLst/>
              <a:defRPr/>
            </a:pPr>
            <a:r>
              <a:rPr kumimoji="0" lang="en-CA" sz="1200" b="1" i="0" u="none" strike="noStrike" kern="1200" cap="none" spc="0" normalizeH="0" baseline="0" noProof="0">
                <a:ln>
                  <a:noFill/>
                </a:ln>
                <a:solidFill>
                  <a:srgbClr val="000000"/>
                </a:solidFill>
                <a:effectLst/>
                <a:uLnTx/>
                <a:uFillTx/>
                <a:latin typeface="Avenir Next LT Pro"/>
                <a:ea typeface="+mn-ea"/>
                <a:cs typeface="Calibri"/>
              </a:rPr>
              <a:t>Target State Definition &amp; Gap Analysis </a:t>
            </a:r>
            <a:r>
              <a:rPr kumimoji="0" lang="en-CA" sz="1200" b="0" i="0" u="none" strike="noStrike" kern="1200" cap="none" spc="0" normalizeH="0" baseline="0" noProof="0">
                <a:ln>
                  <a:noFill/>
                </a:ln>
                <a:solidFill>
                  <a:srgbClr val="000000"/>
                </a:solidFill>
                <a:effectLst/>
                <a:uLnTx/>
                <a:uFillTx/>
                <a:latin typeface="Avenir Next LT Pro"/>
                <a:ea typeface="+mn-ea"/>
                <a:cs typeface="Calibri"/>
              </a:rPr>
              <a:t>across people, process and technology.</a:t>
            </a:r>
          </a:p>
          <a:p>
            <a:pPr marL="446088" marR="0" lvl="1" indent="-266700" algn="l" defTabSz="457200" rtl="0" eaLnBrk="1" fontAlgn="auto" latinLnBrk="0" hangingPunct="1">
              <a:lnSpc>
                <a:spcPct val="100000"/>
              </a:lnSpc>
              <a:spcBef>
                <a:spcPts val="600"/>
              </a:spcBef>
              <a:spcAft>
                <a:spcPts val="0"/>
              </a:spcAft>
              <a:buClrTx/>
              <a:buSzTx/>
              <a:buFont typeface="+mj-lt"/>
              <a:buAutoNum type="arabicPeriod"/>
              <a:tabLst/>
              <a:defRPr/>
            </a:pPr>
            <a:r>
              <a:rPr kumimoji="0" lang="en-CA" sz="1200" b="1" i="0" u="none" strike="noStrike" kern="1200" cap="none" spc="0" normalizeH="0" baseline="0" noProof="0">
                <a:ln>
                  <a:noFill/>
                </a:ln>
                <a:solidFill>
                  <a:srgbClr val="000000"/>
                </a:solidFill>
                <a:effectLst/>
                <a:uLnTx/>
                <a:uFillTx/>
                <a:latin typeface="Avenir Next LT Pro"/>
                <a:ea typeface="+mn-ea"/>
                <a:cs typeface="Calibri"/>
              </a:rPr>
              <a:t>Prioritized Implementation Roadmap, </a:t>
            </a:r>
            <a:r>
              <a:rPr kumimoji="0" lang="en-CA" sz="1200" b="0" i="0" u="none" strike="noStrike" kern="1200" cap="none" spc="0" normalizeH="0" baseline="0" noProof="0">
                <a:ln>
                  <a:noFill/>
                </a:ln>
                <a:solidFill>
                  <a:srgbClr val="000000"/>
                </a:solidFill>
                <a:effectLst/>
                <a:uLnTx/>
                <a:uFillTx/>
                <a:latin typeface="Avenir Next LT Pro"/>
                <a:ea typeface="+mn-ea"/>
                <a:cs typeface="Calibri"/>
              </a:rPr>
              <a:t>including identification of any “quick wins”.</a:t>
            </a:r>
            <a:endParaRPr kumimoji="0" lang="en-US" sz="1200" b="0" i="0" u="none" strike="noStrike" kern="1200" cap="none" spc="0" normalizeH="0" baseline="0" noProof="0">
              <a:ln>
                <a:noFill/>
              </a:ln>
              <a:solidFill>
                <a:srgbClr val="000000"/>
              </a:solidFill>
              <a:effectLst/>
              <a:uLnTx/>
              <a:uFillTx/>
              <a:latin typeface="Avenir Next LT Pro"/>
              <a:ea typeface="+mn-ea"/>
              <a:cs typeface="Calibri"/>
            </a:endParaRPr>
          </a:p>
        </p:txBody>
      </p:sp>
      <p:pic>
        <p:nvPicPr>
          <p:cNvPr id="19" name="Graphic 18" descr="Bank outline">
            <a:extLst>
              <a:ext uri="{FF2B5EF4-FFF2-40B4-BE49-F238E27FC236}">
                <a16:creationId xmlns:a16="http://schemas.microsoft.com/office/drawing/2014/main" id="{14A8DA1F-9C4C-C617-5C45-BD4F66D585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54009" y="5719458"/>
            <a:ext cx="681788" cy="566448"/>
          </a:xfrm>
          <a:prstGeom prst="rect">
            <a:avLst/>
          </a:prstGeom>
        </p:spPr>
      </p:pic>
      <p:sp>
        <p:nvSpPr>
          <p:cNvPr id="5" name="TextBox 4">
            <a:extLst>
              <a:ext uri="{FF2B5EF4-FFF2-40B4-BE49-F238E27FC236}">
                <a16:creationId xmlns:a16="http://schemas.microsoft.com/office/drawing/2014/main" id="{2D6F8744-A063-3893-6E2E-7FEADA427CAE}"/>
              </a:ext>
            </a:extLst>
          </p:cNvPr>
          <p:cNvSpPr txBox="1"/>
          <p:nvPr/>
        </p:nvSpPr>
        <p:spPr>
          <a:xfrm>
            <a:off x="521514" y="1060740"/>
            <a:ext cx="11318061" cy="1502976"/>
          </a:xfrm>
          <a:prstGeom prst="rect">
            <a:avLst/>
          </a:prstGeom>
          <a:noFill/>
        </p:spPr>
        <p:txBody>
          <a:bodyPr wrap="square">
            <a:spAutoFit/>
          </a:bodyPr>
          <a:lstStyle/>
          <a:p>
            <a:pPr marL="171450" marR="0" lvl="0" indent="-171450" algn="l" defTabSz="4572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RBC is ranked </a:t>
            </a:r>
            <a:r>
              <a:rPr kumimoji="0" lang="en-US" sz="1200" b="0" i="0" u="sng" strike="noStrike" kern="1200" cap="none" spc="0" normalizeH="0" baseline="0" noProof="0">
                <a:ln>
                  <a:noFill/>
                </a:ln>
                <a:solidFill>
                  <a:srgbClr val="000000"/>
                </a:solidFill>
                <a:effectLst/>
                <a:uLnTx/>
                <a:uFillTx/>
                <a:latin typeface="Avenir Next LT Pro"/>
                <a:ea typeface="+mn-ea"/>
                <a:cs typeface="+mn-cs"/>
              </a:rPr>
              <a:t>#1 in Canada and #3 globally </a:t>
            </a:r>
            <a:r>
              <a:rPr kumimoji="0" lang="en-US" sz="1200" b="0" i="0" u="none" strike="noStrike" kern="1200" cap="none" spc="0" normalizeH="0" baseline="0" noProof="0">
                <a:ln>
                  <a:noFill/>
                </a:ln>
                <a:solidFill>
                  <a:srgbClr val="000000"/>
                </a:solidFill>
                <a:effectLst/>
                <a:uLnTx/>
                <a:uFillTx/>
                <a:latin typeface="Avenir Next LT Pro"/>
                <a:ea typeface="+mn-ea"/>
                <a:cs typeface="+mn-cs"/>
              </a:rPr>
              <a:t>among 50 global banks in 2025</a:t>
            </a:r>
            <a:endParaRPr kumimoji="0" lang="en-CA" sz="1200" b="1" i="0" u="none" strike="noStrike" kern="1200" cap="none" spc="0" normalizeH="0" baseline="0" noProof="0">
              <a:ln>
                <a:noFill/>
              </a:ln>
              <a:solidFill>
                <a:srgbClr val="000000"/>
              </a:solidFill>
              <a:effectLst/>
              <a:uLnTx/>
              <a:uFillTx/>
              <a:latin typeface="Avenir Next LT Pro"/>
              <a:ea typeface="+mn-ea"/>
              <a:cs typeface="Calibri"/>
            </a:endParaRPr>
          </a:p>
          <a:p>
            <a:pPr marL="171450" marR="0" lvl="0" indent="-171450" algn="l" defTabSz="4572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RBC is building a serious AI foundation – from research (Borealis), infrastructure (Lumina, ATOM) to customer facing (NOMI, Aiden) to internal learning (AI Academy</a:t>
            </a:r>
            <a:r>
              <a:rPr lang="en-US" sz="1200">
                <a:solidFill>
                  <a:srgbClr val="000000"/>
                </a:solidFill>
                <a:latin typeface="Avenir Next LT Pro"/>
              </a:rPr>
              <a:t>.</a:t>
            </a:r>
          </a:p>
          <a:p>
            <a:pPr marL="171450" indent="-171450">
              <a:spcAft>
                <a:spcPts val="400"/>
              </a:spcAft>
              <a:buFont typeface="Arial" panose="020B0604020202020204" pitchFamily="34" charset="0"/>
              <a:buChar char="•"/>
            </a:pPr>
            <a:r>
              <a:rPr lang="en-US" sz="1200">
                <a:solidFill>
                  <a:srgbClr val="000000"/>
                </a:solidFill>
              </a:rPr>
              <a:t>RBC is increasingly positioning AI as a core enabler of its growth strategy, and is</a:t>
            </a:r>
            <a:r>
              <a:rPr lang="en-CA" sz="1200">
                <a:solidFill>
                  <a:srgbClr val="000000"/>
                </a:solidFill>
                <a:cs typeface="Calibri"/>
              </a:rPr>
              <a:t> </a:t>
            </a:r>
            <a:r>
              <a:rPr lang="en-CA" sz="1200">
                <a:solidFill>
                  <a:srgbClr val="000000"/>
                </a:solidFill>
              </a:rPr>
              <a:t>moving forward with increasing it’s AI footprint across the organizations</a:t>
            </a:r>
          </a:p>
          <a:p>
            <a:pPr marL="171450" lvl="0" indent="-171450">
              <a:spcAft>
                <a:spcPts val="400"/>
              </a:spcAft>
              <a:buFont typeface="Arial" panose="020B0604020202020204" pitchFamily="34" charset="0"/>
              <a:buChar char="•"/>
              <a:defRPr/>
            </a:pPr>
            <a:r>
              <a:rPr lang="en-CA" sz="1200">
                <a:solidFill>
                  <a:srgbClr val="000000"/>
                </a:solidFill>
                <a:cs typeface="Calibri"/>
              </a:rPr>
              <a:t>CDN IT leadership have seen the potential of delivering through disciplined </a:t>
            </a:r>
            <a:r>
              <a:rPr lang="en-US" sz="1200">
                <a:solidFill>
                  <a:srgbClr val="000000"/>
                </a:solidFill>
              </a:rPr>
              <a:t>human/AI pairing firsthand through Electric Mind’s workshops</a:t>
            </a:r>
          </a:p>
          <a:p>
            <a:pPr lvl="0">
              <a:spcAft>
                <a:spcPts val="400"/>
              </a:spcAft>
              <a:defRPr/>
            </a:pPr>
            <a:endParaRPr lang="en-US" sz="300"/>
          </a:p>
          <a:p>
            <a:pPr>
              <a:spcAft>
                <a:spcPts val="400"/>
              </a:spcAft>
            </a:pPr>
            <a:r>
              <a:rPr lang="en-US" sz="1200" i="1" u="sng">
                <a:solidFill>
                  <a:srgbClr val="000000"/>
                </a:solidFill>
                <a:cs typeface="Calibri"/>
              </a:rPr>
              <a:t>CDN Tech wants to increase productivity through adoption of AI Workforce Enablement across their organization</a:t>
            </a:r>
            <a:endParaRPr lang="en-CA" sz="1200" i="1" u="sng">
              <a:solidFill>
                <a:srgbClr val="000000"/>
              </a:solidFill>
              <a:cs typeface="Calibri"/>
            </a:endParaRPr>
          </a:p>
        </p:txBody>
      </p:sp>
      <p:sp>
        <p:nvSpPr>
          <p:cNvPr id="30" name="TextBox 29">
            <a:extLst>
              <a:ext uri="{FF2B5EF4-FFF2-40B4-BE49-F238E27FC236}">
                <a16:creationId xmlns:a16="http://schemas.microsoft.com/office/drawing/2014/main" id="{4B5631E1-698A-1EB2-0408-50F2C5CD2FD2}"/>
              </a:ext>
            </a:extLst>
          </p:cNvPr>
          <p:cNvSpPr txBox="1"/>
          <p:nvPr/>
        </p:nvSpPr>
        <p:spPr>
          <a:xfrm>
            <a:off x="3817711" y="791959"/>
            <a:ext cx="4866724" cy="276999"/>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CA" sz="1200" b="1" i="0" u="none" strike="noStrike" kern="1200" cap="none" spc="0" normalizeH="0" baseline="0" noProof="0">
                <a:ln>
                  <a:noFill/>
                </a:ln>
                <a:solidFill>
                  <a:srgbClr val="000000"/>
                </a:solidFill>
                <a:effectLst/>
                <a:uLnTx/>
                <a:uFillTx/>
                <a:latin typeface="Avenir Next LT Pro"/>
                <a:ea typeface="+mn-ea"/>
                <a:cs typeface="Calibri"/>
              </a:rPr>
              <a:t>AI Adoption is A key Imperative for RBC CDN Banking IT Group</a:t>
            </a:r>
          </a:p>
        </p:txBody>
      </p:sp>
      <p:sp>
        <p:nvSpPr>
          <p:cNvPr id="34" name="TextBox 33">
            <a:extLst>
              <a:ext uri="{FF2B5EF4-FFF2-40B4-BE49-F238E27FC236}">
                <a16:creationId xmlns:a16="http://schemas.microsoft.com/office/drawing/2014/main" id="{59153A6E-95B4-8141-8A51-0DEFEDAB2830}"/>
              </a:ext>
            </a:extLst>
          </p:cNvPr>
          <p:cNvSpPr txBox="1"/>
          <p:nvPr/>
        </p:nvSpPr>
        <p:spPr>
          <a:xfrm>
            <a:off x="12420006" y="3182614"/>
            <a:ext cx="4246227" cy="276999"/>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venir Next LT Pro"/>
                <a:ea typeface="+mn-ea"/>
                <a:cs typeface="+mn-cs"/>
              </a:rPr>
              <a:t>Something something dark side EM is awesome</a:t>
            </a:r>
            <a:endParaRPr kumimoji="0" lang="en-CA" sz="1200" b="1" i="0" u="none" strike="noStrike" kern="1200" cap="none" spc="0" normalizeH="0" baseline="0" noProof="0">
              <a:ln>
                <a:noFill/>
              </a:ln>
              <a:solidFill>
                <a:srgbClr val="000000"/>
              </a:solidFill>
              <a:effectLst/>
              <a:uLnTx/>
              <a:uFillTx/>
              <a:latin typeface="Avenir Next LT Pro"/>
              <a:ea typeface="+mn-ea"/>
              <a:cs typeface="+mn-cs"/>
            </a:endParaRPr>
          </a:p>
        </p:txBody>
      </p:sp>
      <p:sp>
        <p:nvSpPr>
          <p:cNvPr id="29" name="TextBox 28">
            <a:extLst>
              <a:ext uri="{FF2B5EF4-FFF2-40B4-BE49-F238E27FC236}">
                <a16:creationId xmlns:a16="http://schemas.microsoft.com/office/drawing/2014/main" id="{138711B7-8DB1-1057-CEFC-5750649E300D}"/>
              </a:ext>
            </a:extLst>
          </p:cNvPr>
          <p:cNvSpPr txBox="1"/>
          <p:nvPr/>
        </p:nvSpPr>
        <p:spPr>
          <a:xfrm>
            <a:off x="963586" y="3304331"/>
            <a:ext cx="3354459" cy="461665"/>
          </a:xfrm>
          <a:prstGeom prst="rect">
            <a:avLst/>
          </a:prstGeom>
          <a:solidFill>
            <a:schemeClr val="bg1"/>
          </a:solidFill>
        </p:spPr>
        <p:txBody>
          <a:bodyPr wrap="square" lIns="0" rIns="0">
            <a:spAutoFit/>
          </a:bodyPr>
          <a:lstStyle/>
          <a:p>
            <a:pPr marL="0" marR="0" lvl="0" indent="0" algn="ctr" defTabSz="457200" rtl="0" eaLnBrk="1" fontAlgn="auto" latinLnBrk="0" hangingPunct="1">
              <a:lnSpc>
                <a:spcPct val="100000"/>
              </a:lnSpc>
              <a:spcBef>
                <a:spcPts val="400"/>
              </a:spcBef>
              <a:spcAft>
                <a:spcPts val="4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venir Next LT Pro"/>
                <a:ea typeface="+mn-ea"/>
                <a:cs typeface="+mn-cs"/>
              </a:rPr>
              <a:t>RBC is excited by the opportunities</a:t>
            </a:r>
            <a:r>
              <a:rPr lang="en-US" sz="1200" b="1">
                <a:solidFill>
                  <a:srgbClr val="000000"/>
                </a:solidFill>
                <a:latin typeface="Avenir Next LT Pro"/>
              </a:rPr>
              <a:t>, but is concerned with the risk</a:t>
            </a:r>
            <a:endParaRPr kumimoji="0" lang="en-US" sz="1200" b="1" i="0" u="none" strike="noStrike" kern="1200" cap="none" spc="0" normalizeH="0" baseline="0" noProof="0">
              <a:ln>
                <a:noFill/>
              </a:ln>
              <a:solidFill>
                <a:srgbClr val="000000"/>
              </a:solidFill>
              <a:effectLst/>
              <a:uLnTx/>
              <a:uFillTx/>
              <a:latin typeface="Avenir Next LT Pro"/>
              <a:ea typeface="+mn-ea"/>
              <a:cs typeface="+mn-cs"/>
            </a:endParaRPr>
          </a:p>
        </p:txBody>
      </p:sp>
      <p:sp>
        <p:nvSpPr>
          <p:cNvPr id="40" name="TextBox 30">
            <a:extLst>
              <a:ext uri="{FF2B5EF4-FFF2-40B4-BE49-F238E27FC236}">
                <a16:creationId xmlns:a16="http://schemas.microsoft.com/office/drawing/2014/main" id="{C096DA90-2758-D3D9-92B6-948CF48305EE}"/>
              </a:ext>
            </a:extLst>
          </p:cNvPr>
          <p:cNvSpPr txBox="1"/>
          <p:nvPr/>
        </p:nvSpPr>
        <p:spPr>
          <a:xfrm>
            <a:off x="625714" y="2804653"/>
            <a:ext cx="11091815" cy="318924"/>
          </a:xfrm>
          <a:prstGeom prst="rect">
            <a:avLst/>
          </a:prstGeom>
          <a:noFill/>
        </p:spPr>
        <p:txBody>
          <a:bodyPr wrap="square" lIns="36000" tIns="36000" rIns="36000" bIns="3600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600" b="1">
                <a:solidFill>
                  <a:srgbClr val="181B1F">
                    <a:lumMod val="75000"/>
                    <a:lumOff val="25000"/>
                  </a:srgbClr>
                </a:solidFill>
                <a:latin typeface="Avenir Next LT Pro"/>
              </a:rPr>
              <a:t>RBC CDN Banking has asked Electric Mind to </a:t>
            </a:r>
            <a:r>
              <a:rPr lang="en-CA" sz="1600" b="1">
                <a:solidFill>
                  <a:srgbClr val="181B1F">
                    <a:lumMod val="75000"/>
                    <a:lumOff val="25000"/>
                  </a:srgbClr>
                </a:solidFill>
                <a:latin typeface="Avenir Next LT Pro"/>
              </a:rPr>
              <a:t>review AI adoption readiness and develop an actionable roadmap</a:t>
            </a:r>
            <a:endParaRPr lang="en-US" sz="1600" b="1">
              <a:solidFill>
                <a:srgbClr val="181B1F">
                  <a:lumMod val="75000"/>
                  <a:lumOff val="25000"/>
                </a:srgbClr>
              </a:solidFill>
              <a:latin typeface="Avenir Next LT Pro"/>
            </a:endParaRPr>
          </a:p>
        </p:txBody>
      </p:sp>
      <p:sp>
        <p:nvSpPr>
          <p:cNvPr id="41" name="TextBox 40">
            <a:extLst>
              <a:ext uri="{FF2B5EF4-FFF2-40B4-BE49-F238E27FC236}">
                <a16:creationId xmlns:a16="http://schemas.microsoft.com/office/drawing/2014/main" id="{0DA5344A-FD2E-5943-43C5-E7E45C5C7BBB}"/>
              </a:ext>
            </a:extLst>
          </p:cNvPr>
          <p:cNvSpPr txBox="1"/>
          <p:nvPr/>
        </p:nvSpPr>
        <p:spPr>
          <a:xfrm>
            <a:off x="5539592" y="3300065"/>
            <a:ext cx="5697997" cy="461665"/>
          </a:xfrm>
          <a:prstGeom prst="rect">
            <a:avLst/>
          </a:prstGeom>
          <a:solidFill>
            <a:schemeClr val="bg1"/>
          </a:solidFill>
          <a:ln>
            <a:solidFill>
              <a:srgbClr val="FFFFFF"/>
            </a:solidFill>
          </a:ln>
        </p:spPr>
        <p:txBody>
          <a:bodyPr wrap="square" lIns="0" rIns="0">
            <a:spAutoFit/>
          </a:bodyPr>
          <a:lstStyle/>
          <a:p>
            <a:pPr lvl="0" algn="ctr">
              <a:spcBef>
                <a:spcPts val="400"/>
              </a:spcBef>
              <a:spcAft>
                <a:spcPts val="400"/>
              </a:spcAft>
              <a:defRPr/>
            </a:pPr>
            <a:r>
              <a:rPr lang="en-US" sz="1200" b="1">
                <a:solidFill>
                  <a:srgbClr val="000000"/>
                </a:solidFill>
              </a:rPr>
              <a:t>Electric Mind</a:t>
            </a:r>
            <a:r>
              <a:rPr kumimoji="0" lang="en-US" sz="1200" b="1" i="0" u="none" strike="noStrike" kern="1200" cap="none" spc="0" normalizeH="0" baseline="0" noProof="0">
                <a:ln>
                  <a:noFill/>
                </a:ln>
                <a:solidFill>
                  <a:srgbClr val="000000"/>
                </a:solidFill>
                <a:effectLst/>
                <a:uLnTx/>
                <a:uFillTx/>
                <a:latin typeface="Avenir Next LT Pro"/>
                <a:ea typeface="+mn-ea"/>
                <a:cs typeface="+mn-cs"/>
              </a:rPr>
              <a:t> is uniquely positioned to deliver a strategy </a:t>
            </a:r>
            <a:r>
              <a:rPr lang="en-US" sz="1200" b="1"/>
              <a:t>that builds trust, grows talent, and embeds AI safely and sustainably</a:t>
            </a:r>
            <a:endParaRPr kumimoji="0" lang="en-US" sz="1200" b="1" i="0" u="none" strike="noStrike" kern="1200" cap="none" spc="0" normalizeH="0" baseline="0" noProof="0">
              <a:ln>
                <a:noFill/>
              </a:ln>
              <a:solidFill>
                <a:srgbClr val="000000"/>
              </a:solidFill>
              <a:effectLst/>
              <a:uLnTx/>
              <a:uFillTx/>
              <a:latin typeface="Avenir Next LT Pro"/>
              <a:ea typeface="+mn-ea"/>
              <a:cs typeface="+mn-cs"/>
            </a:endParaRPr>
          </a:p>
        </p:txBody>
      </p:sp>
      <p:sp>
        <p:nvSpPr>
          <p:cNvPr id="67" name="TextBox 66">
            <a:extLst>
              <a:ext uri="{FF2B5EF4-FFF2-40B4-BE49-F238E27FC236}">
                <a16:creationId xmlns:a16="http://schemas.microsoft.com/office/drawing/2014/main" id="{33FAACC2-B94B-98D7-3828-24E723F7E733}"/>
              </a:ext>
            </a:extLst>
          </p:cNvPr>
          <p:cNvSpPr txBox="1"/>
          <p:nvPr/>
        </p:nvSpPr>
        <p:spPr>
          <a:xfrm>
            <a:off x="479692" y="5907273"/>
            <a:ext cx="11232615" cy="369332"/>
          </a:xfrm>
          <a:prstGeom prst="rect">
            <a:avLst/>
          </a:prstGeom>
          <a:noFill/>
        </p:spPr>
        <p:txBody>
          <a:bodyPr wrap="square">
            <a:spAutoFit/>
          </a:bodyPr>
          <a:lstStyle/>
          <a:p>
            <a:r>
              <a:rPr lang="en-US" i="1"/>
              <a:t>Electric Mind can help RBC move from vision to execution readiness while avoiding costly missteps</a:t>
            </a:r>
            <a:endParaRPr lang="en-CA" i="1"/>
          </a:p>
        </p:txBody>
      </p:sp>
    </p:spTree>
    <p:extLst>
      <p:ext uri="{BB962C8B-B14F-4D97-AF65-F5344CB8AC3E}">
        <p14:creationId xmlns:p14="http://schemas.microsoft.com/office/powerpoint/2010/main" val="429791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E318-2024-473D-6CD8-0F6745B19737}"/>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4CFB24DF-48E5-F346-B95A-5681AE380FA0}"/>
              </a:ext>
            </a:extLst>
          </p:cNvPr>
          <p:cNvSpPr>
            <a:spLocks noGrp="1"/>
          </p:cNvSpPr>
          <p:nvPr>
            <p:ph type="body" sz="quarter" idx="10"/>
          </p:nvPr>
        </p:nvSpPr>
        <p:spPr/>
        <p:txBody>
          <a:bodyPr/>
          <a:lstStyle/>
          <a:p>
            <a:endParaRPr lang="en-CA"/>
          </a:p>
        </p:txBody>
      </p:sp>
      <p:sp>
        <p:nvSpPr>
          <p:cNvPr id="5" name="TextBox 4">
            <a:extLst>
              <a:ext uri="{FF2B5EF4-FFF2-40B4-BE49-F238E27FC236}">
                <a16:creationId xmlns:a16="http://schemas.microsoft.com/office/drawing/2014/main" id="{9CCFCA8E-D6EE-BB03-C77A-D91CDDBFFFBB}"/>
              </a:ext>
            </a:extLst>
          </p:cNvPr>
          <p:cNvSpPr txBox="1"/>
          <p:nvPr/>
        </p:nvSpPr>
        <p:spPr>
          <a:xfrm>
            <a:off x="3048000" y="422345"/>
            <a:ext cx="6096000" cy="563231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venir Next LT Pro"/>
                <a:ea typeface="+mn-ea"/>
                <a:cs typeface="Calibri"/>
              </a:rPr>
              <a:t>We are consulting engineers. </a:t>
            </a:r>
            <a:endParaRPr kumimoji="0" lang="en-CA" sz="1800" b="0" i="0" u="none" strike="noStrike" kern="1200" cap="none" spc="0" normalizeH="0" baseline="0" noProof="0">
              <a:ln>
                <a:noFill/>
              </a:ln>
              <a:solidFill>
                <a:srgbClr val="000000"/>
              </a:solidFill>
              <a:effectLst/>
              <a:uLnTx/>
              <a:uFillTx/>
              <a:latin typeface="Avenir Next LT Pro"/>
              <a:ea typeface="+mn-ea"/>
              <a:cs typeface="Calibri"/>
            </a:endParaRPr>
          </a:p>
          <a:p>
            <a:pPr marL="171450" lvl="0" indent="-171450">
              <a:buFont typeface="Arial" panose="020B0604020202020204" pitchFamily="34" charset="0"/>
              <a:buChar char="•"/>
              <a:defRPr/>
            </a:pPr>
            <a:endParaRPr lang="en-US" sz="1800" i="1" u="sng">
              <a:solidFill>
                <a:srgbClr val="000000"/>
              </a:solidFill>
            </a:endParaRPr>
          </a:p>
          <a:p>
            <a:pPr marL="171450" lvl="0" indent="-171450">
              <a:buFont typeface="Arial" panose="020B0604020202020204" pitchFamily="34" charset="0"/>
              <a:buChar char="•"/>
              <a:defRPr/>
            </a:pPr>
            <a:r>
              <a:rPr lang="en-US" sz="1800" i="1" u="sng">
                <a:solidFill>
                  <a:srgbClr val="000000"/>
                </a:solidFill>
              </a:rPr>
              <a:t>Mastery </a:t>
            </a:r>
            <a:r>
              <a:rPr lang="en-US" sz="1800">
                <a:solidFill>
                  <a:srgbClr val="000000"/>
                </a:solidFill>
              </a:rPr>
              <a:t> Our engineers are consultants and mentors. Our passion for levelling up your organization will set the tone</a:t>
            </a:r>
          </a:p>
          <a:p>
            <a:pPr marL="171450" lvl="0" indent="-171450">
              <a:buFont typeface="Arial" panose="020B0604020202020204" pitchFamily="34" charset="0"/>
              <a:buChar char="•"/>
              <a:defRPr/>
            </a:pPr>
            <a:r>
              <a:rPr lang="en-US" sz="1800" u="sng">
                <a:solidFill>
                  <a:srgbClr val="000000"/>
                </a:solidFill>
              </a:rPr>
              <a:t>Experienced</a:t>
            </a:r>
            <a:r>
              <a:rPr lang="en-US" sz="1800">
                <a:solidFill>
                  <a:srgbClr val="000000"/>
                </a:solidFill>
              </a:rPr>
              <a:t>  Electric Mind has 30+ years been delivering solutions through modern methods.  Our advice is based on our lived experience in disciplined AI pairing</a:t>
            </a:r>
          </a:p>
          <a:p>
            <a:pPr marL="171450" indent="-171450">
              <a:buFont typeface="Arial" panose="020B0604020202020204" pitchFamily="34" charset="0"/>
              <a:buChar char="•"/>
              <a:defRPr/>
            </a:pPr>
            <a:r>
              <a:rPr lang="en-US" sz="1800" u="sng">
                <a:solidFill>
                  <a:srgbClr val="000000"/>
                </a:solidFill>
              </a:rPr>
              <a:t>Industry</a:t>
            </a:r>
            <a:r>
              <a:rPr lang="en-US" sz="1800">
                <a:solidFill>
                  <a:srgbClr val="000000"/>
                </a:solidFill>
              </a:rPr>
              <a:t> We are embedded in industry, </a:t>
            </a:r>
            <a:r>
              <a:rPr lang="en-US" sz="1800" err="1">
                <a:solidFill>
                  <a:srgbClr val="000000"/>
                </a:solidFill>
              </a:rPr>
              <a:t>seving</a:t>
            </a:r>
            <a:r>
              <a:rPr lang="en-US" sz="1800">
                <a:solidFill>
                  <a:srgbClr val="000000"/>
                </a:solidFill>
              </a:rPr>
              <a:t> most of Canada’s FIs, our intimate understanding of your environment informs us where AI will lead to error.</a:t>
            </a:r>
          </a:p>
          <a:p>
            <a:pPr lvl="0">
              <a:defRPr/>
            </a:pPr>
            <a:endParaRPr lang="en-US" sz="1800">
              <a:solidFill>
                <a:srgbClr val="000000"/>
              </a:solidFill>
            </a:endParaRPr>
          </a:p>
          <a:p>
            <a:pPr marL="171450" lvl="0" indent="-171450">
              <a:buFont typeface="Arial" panose="020B0604020202020204" pitchFamily="34" charset="0"/>
              <a:buChar char="•"/>
              <a:defRPr/>
            </a:pPr>
            <a:r>
              <a:rPr lang="en-US" sz="1800" u="sng">
                <a:solidFill>
                  <a:srgbClr val="000000"/>
                </a:solidFill>
              </a:rPr>
              <a:t>Simplicity</a:t>
            </a:r>
            <a:r>
              <a:rPr lang="en-US" sz="1800">
                <a:solidFill>
                  <a:srgbClr val="000000"/>
                </a:solidFill>
              </a:rPr>
              <a:t> Taking advantage of our 20+ years experience in simplifying delivery through better ways of working; we will approach change from a holistic perspective</a:t>
            </a:r>
          </a:p>
          <a:p>
            <a:pPr marL="171450" lvl="0" indent="-171450">
              <a:buFont typeface="Arial" panose="020B0604020202020204" pitchFamily="34" charset="0"/>
              <a:buChar char="•"/>
              <a:defRPr/>
            </a:pPr>
            <a:r>
              <a:rPr lang="en-US" sz="1800" i="1" u="sng">
                <a:solidFill>
                  <a:srgbClr val="000000"/>
                </a:solidFill>
              </a:rPr>
              <a:t>Contextual, Incremental</a:t>
            </a:r>
            <a:r>
              <a:rPr lang="en-US" sz="1800">
                <a:solidFill>
                  <a:srgbClr val="000000"/>
                </a:solidFill>
              </a:rPr>
              <a:t> We </a:t>
            </a:r>
            <a:r>
              <a:rPr lang="en-US" sz="1800" err="1">
                <a:solidFill>
                  <a:srgbClr val="000000"/>
                </a:solidFill>
              </a:rPr>
              <a:t>approacg</a:t>
            </a:r>
            <a:r>
              <a:rPr lang="en-US" sz="1800">
                <a:solidFill>
                  <a:srgbClr val="000000"/>
                </a:solidFill>
              </a:rPr>
              <a:t> change in waves, by pairing with all levels of the organization to  make them successful — not broadcast from the top.</a:t>
            </a:r>
            <a:endParaRPr kumimoji="0" lang="en-CA" sz="1800" b="0" i="0" u="none" strike="noStrike" kern="1200" cap="none" spc="0" normalizeH="0" baseline="0" noProof="0">
              <a:ln>
                <a:no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643636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AB91D5-0801-615A-7E77-3EBB25DDBA8D}"/>
              </a:ext>
            </a:extLst>
          </p:cNvPr>
          <p:cNvSpPr txBox="1"/>
          <p:nvPr/>
        </p:nvSpPr>
        <p:spPr>
          <a:xfrm>
            <a:off x="447993" y="44257"/>
            <a:ext cx="11328484" cy="523220"/>
          </a:xfrm>
          <a:prstGeom prst="rect">
            <a:avLst/>
          </a:prstGeom>
          <a:noFill/>
        </p:spPr>
        <p:txBody>
          <a:bodyPr wrap="square" lIns="91440" tIns="45720" rIns="91440" bIns="45720" anchor="t">
            <a:spAutoFit/>
          </a:bodyPr>
          <a:lstStyle/>
          <a:p>
            <a:r>
              <a:rPr lang="en-US" sz="2800" b="1">
                <a:latin typeface="Switzer"/>
                <a:ea typeface="+mn-lt"/>
                <a:cs typeface="+mn-lt"/>
              </a:rPr>
              <a:t>Incrementally Shift toward an AI enabled Operating Culture</a:t>
            </a:r>
            <a:endParaRPr lang="en-US" sz="2800" b="1">
              <a:latin typeface="Switzer"/>
              <a:ea typeface="Calibri"/>
              <a:cs typeface="Calibri"/>
            </a:endParaRPr>
          </a:p>
        </p:txBody>
      </p:sp>
      <p:sp>
        <p:nvSpPr>
          <p:cNvPr id="6" name="TextBox 5">
            <a:extLst>
              <a:ext uri="{FF2B5EF4-FFF2-40B4-BE49-F238E27FC236}">
                <a16:creationId xmlns:a16="http://schemas.microsoft.com/office/drawing/2014/main" id="{53AF94AB-F743-E608-2CC8-9FE984901BE8}"/>
              </a:ext>
            </a:extLst>
          </p:cNvPr>
          <p:cNvSpPr txBox="1"/>
          <p:nvPr/>
        </p:nvSpPr>
        <p:spPr>
          <a:xfrm>
            <a:off x="-2838917" y="-699469"/>
            <a:ext cx="11478440" cy="369332"/>
          </a:xfrm>
          <a:prstGeom prst="rect">
            <a:avLst/>
          </a:prstGeom>
          <a:noFill/>
        </p:spPr>
        <p:txBody>
          <a:bodyPr wrap="square" lIns="91440" tIns="45720" rIns="91440" bIns="45720" rtlCol="0" anchor="t">
            <a:spAutoFit/>
          </a:bodyPr>
          <a:lstStyle/>
          <a:p>
            <a:r>
              <a:rPr lang="en-CA">
                <a:latin typeface="Switzer"/>
                <a:ea typeface="+mn-lt"/>
                <a:cs typeface="+mn-lt"/>
              </a:rPr>
              <a:t>Evolve your system of work through achieving tangible business outcomes</a:t>
            </a:r>
          </a:p>
        </p:txBody>
      </p:sp>
      <p:sp>
        <p:nvSpPr>
          <p:cNvPr id="1107" name="Google Shape;621;p13">
            <a:extLst>
              <a:ext uri="{FF2B5EF4-FFF2-40B4-BE49-F238E27FC236}">
                <a16:creationId xmlns:a16="http://schemas.microsoft.com/office/drawing/2014/main" id="{5BD9A0EE-F78C-C722-6A80-4EFEBA7095AF}"/>
              </a:ext>
            </a:extLst>
          </p:cNvPr>
          <p:cNvSpPr txBox="1"/>
          <p:nvPr/>
        </p:nvSpPr>
        <p:spPr>
          <a:xfrm>
            <a:off x="-2809315" y="3076556"/>
            <a:ext cx="2301525"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CA" sz="1050" b="1" i="1" u="none" strike="noStrike" cap="none">
                <a:solidFill>
                  <a:srgbClr val="000000"/>
                </a:solidFill>
                <a:latin typeface="Arial"/>
                <a:ea typeface="Arial"/>
                <a:cs typeface="Arial"/>
                <a:sym typeface="Arial"/>
              </a:rPr>
              <a:t>Behaviors that enable the change</a:t>
            </a:r>
            <a:endParaRPr sz="1050" b="0" i="0" u="none" strike="noStrike" cap="none">
              <a:solidFill>
                <a:srgbClr val="000000"/>
              </a:solidFill>
              <a:latin typeface="Arial"/>
              <a:ea typeface="Arial"/>
              <a:cs typeface="Arial"/>
              <a:sym typeface="Arial"/>
            </a:endParaRPr>
          </a:p>
        </p:txBody>
      </p:sp>
      <p:pic>
        <p:nvPicPr>
          <p:cNvPr id="5" name="Picture 4" descr="A white board with writing on it&#10;&#10;AI-generated content may be incorrect.">
            <a:extLst>
              <a:ext uri="{FF2B5EF4-FFF2-40B4-BE49-F238E27FC236}">
                <a16:creationId xmlns:a16="http://schemas.microsoft.com/office/drawing/2014/main" id="{BD9D505C-BB9C-D39F-192E-7406DA6F8064}"/>
              </a:ext>
            </a:extLst>
          </p:cNvPr>
          <p:cNvPicPr>
            <a:picLocks noChangeAspect="1"/>
          </p:cNvPicPr>
          <p:nvPr/>
        </p:nvPicPr>
        <p:blipFill>
          <a:blip r:embed="rId3"/>
          <a:stretch>
            <a:fillRect/>
          </a:stretch>
        </p:blipFill>
        <p:spPr>
          <a:xfrm>
            <a:off x="872517" y="1090361"/>
            <a:ext cx="4734384" cy="4203192"/>
          </a:xfrm>
          <a:prstGeom prst="rect">
            <a:avLst/>
          </a:prstGeom>
        </p:spPr>
      </p:pic>
    </p:spTree>
    <p:extLst>
      <p:ext uri="{BB962C8B-B14F-4D97-AF65-F5344CB8AC3E}">
        <p14:creationId xmlns:p14="http://schemas.microsoft.com/office/powerpoint/2010/main" val="4176819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8FB53-7D41-3DA0-2C99-C5C9AF2EE961}"/>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2BAEC66-9586-0382-7E97-6D2F000B14A8}"/>
              </a:ext>
            </a:extLst>
          </p:cNvPr>
          <p:cNvSpPr txBox="1">
            <a:spLocks/>
          </p:cNvSpPr>
          <p:nvPr/>
        </p:nvSpPr>
        <p:spPr>
          <a:xfrm>
            <a:off x="486059" y="282910"/>
            <a:ext cx="11452901"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a:lstStyle>
          <a:p>
            <a:pPr lvl="0">
              <a:defRPr/>
            </a:pPr>
            <a:r>
              <a:rPr kumimoji="0" lang="en-US" sz="2400" b="0" i="0" u="none" strike="noStrike" kern="1200" cap="none" spc="0" normalizeH="0" baseline="0" noProof="0">
                <a:ln>
                  <a:noFill/>
                </a:ln>
                <a:solidFill>
                  <a:srgbClr val="000000"/>
                </a:solidFill>
                <a:effectLst/>
                <a:uLnTx/>
                <a:uFillTx/>
                <a:latin typeface="Avenir Medium" panose="02000503020000020003" pitchFamily="2" charset="0"/>
                <a:ea typeface="+mj-ea"/>
                <a:cs typeface="+mj-cs"/>
              </a:rPr>
              <a:t>Electric Mind proposes a strategy that will bring </a:t>
            </a:r>
            <a:r>
              <a:rPr lang="en-CA" sz="2400"/>
              <a:t>Clarity, Direction, Momentum to your AI enablement journey</a:t>
            </a:r>
            <a:endParaRPr kumimoji="0" lang="en-CA" sz="2400" b="0" i="0" u="none" strike="noStrike" kern="1200" cap="none" spc="0" normalizeH="0" baseline="0" noProof="0">
              <a:ln>
                <a:noFill/>
              </a:ln>
              <a:solidFill>
                <a:srgbClr val="212D39"/>
              </a:solidFill>
              <a:effectLst/>
              <a:uLnTx/>
              <a:uFillTx/>
              <a:latin typeface="Avenir Medium" panose="02000503020000020003" pitchFamily="2" charset="0"/>
              <a:ea typeface="+mj-ea"/>
              <a:cs typeface="+mj-cs"/>
            </a:endParaRPr>
          </a:p>
        </p:txBody>
      </p:sp>
      <p:sp>
        <p:nvSpPr>
          <p:cNvPr id="19" name="Rectangle 18">
            <a:extLst>
              <a:ext uri="{FF2B5EF4-FFF2-40B4-BE49-F238E27FC236}">
                <a16:creationId xmlns:a16="http://schemas.microsoft.com/office/drawing/2014/main" id="{089F08F4-23FB-2FE3-96FF-F364812379D4}"/>
              </a:ext>
            </a:extLst>
          </p:cNvPr>
          <p:cNvSpPr/>
          <p:nvPr/>
        </p:nvSpPr>
        <p:spPr>
          <a:xfrm>
            <a:off x="546757" y="2227778"/>
            <a:ext cx="2416582" cy="180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20" name="Straight Connector 19">
            <a:extLst>
              <a:ext uri="{FF2B5EF4-FFF2-40B4-BE49-F238E27FC236}">
                <a16:creationId xmlns:a16="http://schemas.microsoft.com/office/drawing/2014/main" id="{506E37FB-0974-91F1-D8E7-92D0EA2FECA5}"/>
              </a:ext>
            </a:extLst>
          </p:cNvPr>
          <p:cNvCxnSpPr>
            <a:cxnSpLocks/>
          </p:cNvCxnSpPr>
          <p:nvPr/>
        </p:nvCxnSpPr>
        <p:spPr>
          <a:xfrm>
            <a:off x="546757" y="2227779"/>
            <a:ext cx="2416582" cy="0"/>
          </a:xfrm>
          <a:prstGeom prst="line">
            <a:avLst/>
          </a:prstGeom>
          <a:ln w="28575">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21" name="TextBox 18">
            <a:extLst>
              <a:ext uri="{FF2B5EF4-FFF2-40B4-BE49-F238E27FC236}">
                <a16:creationId xmlns:a16="http://schemas.microsoft.com/office/drawing/2014/main" id="{9AE8C687-B857-657E-5121-96271E998CEF}"/>
              </a:ext>
            </a:extLst>
          </p:cNvPr>
          <p:cNvSpPr txBox="1"/>
          <p:nvPr/>
        </p:nvSpPr>
        <p:spPr>
          <a:xfrm>
            <a:off x="649930" y="1878922"/>
            <a:ext cx="2210235" cy="24163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defPPr>
              <a:defRPr lang="en-US"/>
            </a:defPPr>
            <a:lvl1pPr marR="0" lvl="0" indent="0" defTabSz="1827839" fontAlgn="auto" hangingPunct="0">
              <a:lnSpc>
                <a:spcPct val="100000"/>
              </a:lnSpc>
              <a:spcBef>
                <a:spcPts val="0"/>
              </a:spcBef>
              <a:spcAft>
                <a:spcPts val="0"/>
              </a:spcAft>
              <a:buClrTx/>
              <a:buSzTx/>
              <a:buFontTx/>
              <a:buNone/>
              <a:tabLst/>
              <a:defRPr kumimoji="0" sz="1100" b="1" i="0" u="none" strike="noStrike" kern="0" cap="none" spc="0" normalizeH="0" baseline="0">
                <a:ln>
                  <a:noFill/>
                </a:ln>
                <a:solidFill>
                  <a:schemeClr val="bg1">
                    <a:lumMod val="25000"/>
                  </a:schemeClr>
                </a:solidFill>
                <a:effectLst/>
                <a:uLnTx/>
                <a:uFillTx/>
                <a:ea typeface="Century Gothic"/>
                <a:cs typeface="Century Gothic"/>
              </a:defRPr>
            </a:lvl1pPr>
          </a:lstStyle>
          <a:p>
            <a:pPr algn="ctr">
              <a:defRPr/>
            </a:pPr>
            <a:r>
              <a:rPr lang="en-CA" sz="1200">
                <a:solidFill>
                  <a:prstClr val="white">
                    <a:lumMod val="25000"/>
                  </a:prstClr>
                </a:solidFill>
                <a:latin typeface="+mj-lt"/>
                <a:ea typeface="Calibri"/>
                <a:cs typeface="Calibri"/>
                <a:sym typeface="Century Gothic"/>
              </a:rPr>
              <a:t>Detailed Assessment Report</a:t>
            </a:r>
            <a:endParaRPr lang="en-US"/>
          </a:p>
        </p:txBody>
      </p:sp>
      <p:sp>
        <p:nvSpPr>
          <p:cNvPr id="23" name="TextBox 22">
            <a:extLst>
              <a:ext uri="{FF2B5EF4-FFF2-40B4-BE49-F238E27FC236}">
                <a16:creationId xmlns:a16="http://schemas.microsoft.com/office/drawing/2014/main" id="{4F8D8815-D987-176F-AF80-44E98E627C25}"/>
              </a:ext>
            </a:extLst>
          </p:cNvPr>
          <p:cNvSpPr txBox="1"/>
          <p:nvPr/>
        </p:nvSpPr>
        <p:spPr>
          <a:xfrm>
            <a:off x="598344" y="2318124"/>
            <a:ext cx="2313408" cy="400110"/>
          </a:xfrm>
          <a:prstGeom prst="rect">
            <a:avLst/>
          </a:prstGeom>
          <a:noFill/>
          <a:effectLst/>
        </p:spPr>
        <p:txBody>
          <a:bodyPr wrap="square" lIns="91440" tIns="45720" rIns="91440" bIns="45720" anchor="t">
            <a:spAutoFit/>
          </a:bodyPr>
          <a:lstStyle/>
          <a:p>
            <a:pPr algn="ctr" defTabSz="914400">
              <a:defRPr/>
            </a:pPr>
            <a:r>
              <a:rPr lang="en-CA" sz="1000">
                <a:latin typeface="Avenir Next LT Pro"/>
                <a:ea typeface="Calibri"/>
                <a:cs typeface="Calibri"/>
              </a:rPr>
              <a:t>Insights into the current state AI workforce readiness</a:t>
            </a:r>
          </a:p>
        </p:txBody>
      </p:sp>
      <p:sp>
        <p:nvSpPr>
          <p:cNvPr id="98" name="Rectangle 97">
            <a:extLst>
              <a:ext uri="{FF2B5EF4-FFF2-40B4-BE49-F238E27FC236}">
                <a16:creationId xmlns:a16="http://schemas.microsoft.com/office/drawing/2014/main" id="{532B753F-46FE-5002-147F-3B11B9DA763A}"/>
              </a:ext>
            </a:extLst>
          </p:cNvPr>
          <p:cNvSpPr/>
          <p:nvPr/>
        </p:nvSpPr>
        <p:spPr>
          <a:xfrm>
            <a:off x="9176533" y="2177222"/>
            <a:ext cx="2416582" cy="180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99" name="Straight Connector 98">
            <a:extLst>
              <a:ext uri="{FF2B5EF4-FFF2-40B4-BE49-F238E27FC236}">
                <a16:creationId xmlns:a16="http://schemas.microsoft.com/office/drawing/2014/main" id="{577DDFF9-EB72-5E89-7E15-DE64E68B71D1}"/>
              </a:ext>
            </a:extLst>
          </p:cNvPr>
          <p:cNvCxnSpPr>
            <a:cxnSpLocks/>
          </p:cNvCxnSpPr>
          <p:nvPr/>
        </p:nvCxnSpPr>
        <p:spPr>
          <a:xfrm>
            <a:off x="9150099" y="2213121"/>
            <a:ext cx="241658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TextBox 18">
            <a:extLst>
              <a:ext uri="{FF2B5EF4-FFF2-40B4-BE49-F238E27FC236}">
                <a16:creationId xmlns:a16="http://schemas.microsoft.com/office/drawing/2014/main" id="{CD91216C-94F8-D1C5-5FA6-903B4DAFC6BA}"/>
              </a:ext>
            </a:extLst>
          </p:cNvPr>
          <p:cNvSpPr txBox="1"/>
          <p:nvPr/>
        </p:nvSpPr>
        <p:spPr>
          <a:xfrm>
            <a:off x="9129788" y="1792501"/>
            <a:ext cx="2412282" cy="241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defPPr>
              <a:defRPr lang="en-US"/>
            </a:defPPr>
            <a:lvl1pPr marR="0" lvl="0" indent="0" defTabSz="1827839" fontAlgn="auto" hangingPunct="0">
              <a:lnSpc>
                <a:spcPct val="100000"/>
              </a:lnSpc>
              <a:spcBef>
                <a:spcPts val="0"/>
              </a:spcBef>
              <a:spcAft>
                <a:spcPts val="0"/>
              </a:spcAft>
              <a:buClrTx/>
              <a:buSzTx/>
              <a:buFontTx/>
              <a:buNone/>
              <a:tabLst/>
              <a:defRPr kumimoji="0" sz="1100" b="1" i="0" u="none" strike="noStrike" kern="0" cap="none" spc="0" normalizeH="0" baseline="0">
                <a:ln>
                  <a:noFill/>
                </a:ln>
                <a:solidFill>
                  <a:schemeClr val="bg1">
                    <a:lumMod val="25000"/>
                  </a:schemeClr>
                </a:solidFill>
                <a:effectLst/>
                <a:uLnTx/>
                <a:uFillTx/>
                <a:ea typeface="Century Gothic"/>
                <a:cs typeface="Century Gothic"/>
              </a:defRPr>
            </a:lvl1pPr>
          </a:lstStyle>
          <a:p>
            <a:pPr marL="0" marR="0" lvl="0" indent="0" algn="ctr" defTabSz="1827839" rtl="0" eaLnBrk="1" fontAlgn="auto" latinLnBrk="0" hangingPunct="0">
              <a:lnSpc>
                <a:spcPct val="100000"/>
              </a:lnSpc>
              <a:spcBef>
                <a:spcPts val="0"/>
              </a:spcBef>
              <a:spcAft>
                <a:spcPts val="0"/>
              </a:spcAft>
              <a:buClrTx/>
              <a:buSzTx/>
              <a:buFontTx/>
              <a:buNone/>
              <a:tabLst/>
              <a:defRPr/>
            </a:pPr>
            <a:r>
              <a:rPr lang="en-CA" sz="1200">
                <a:solidFill>
                  <a:prstClr val="white">
                    <a:lumMod val="25000"/>
                  </a:prstClr>
                </a:solidFill>
                <a:latin typeface="+mj-lt"/>
                <a:cs typeface="Calibri" panose="020F0502020204030204" pitchFamily="34" charset="0"/>
                <a:sym typeface="Century Gothic"/>
              </a:rPr>
              <a:t>Executive Summary</a:t>
            </a:r>
          </a:p>
        </p:txBody>
      </p:sp>
      <p:sp>
        <p:nvSpPr>
          <p:cNvPr id="101" name="TextBox 100">
            <a:extLst>
              <a:ext uri="{FF2B5EF4-FFF2-40B4-BE49-F238E27FC236}">
                <a16:creationId xmlns:a16="http://schemas.microsoft.com/office/drawing/2014/main" id="{08E33C30-B6E8-EF95-2F87-4B8541B00249}"/>
              </a:ext>
            </a:extLst>
          </p:cNvPr>
          <p:cNvSpPr txBox="1"/>
          <p:nvPr/>
        </p:nvSpPr>
        <p:spPr>
          <a:xfrm>
            <a:off x="8968774" y="2329344"/>
            <a:ext cx="231340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A concise summary of key findings, recommendations, and the finalized target </a:t>
            </a:r>
            <a:r>
              <a:rPr lang="en-CA" sz="1000"/>
              <a:t>state</a:t>
            </a:r>
            <a:r>
              <a:rPr lang="en-US" sz="1000"/>
              <a:t> with next steps for stakeholder approval.</a:t>
            </a:r>
          </a:p>
        </p:txBody>
      </p:sp>
      <p:pic>
        <p:nvPicPr>
          <p:cNvPr id="109" name="Picture 108">
            <a:extLst>
              <a:ext uri="{FF2B5EF4-FFF2-40B4-BE49-F238E27FC236}">
                <a16:creationId xmlns:a16="http://schemas.microsoft.com/office/drawing/2014/main" id="{679CCF89-A997-3BC6-F263-2ACB5EA883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5837" y="2908711"/>
            <a:ext cx="1415083" cy="900342"/>
          </a:xfrm>
          <a:prstGeom prst="rect">
            <a:avLst/>
          </a:prstGeom>
          <a:ln>
            <a:noFill/>
          </a:ln>
          <a:effectLst/>
        </p:spPr>
      </p:pic>
      <p:pic>
        <p:nvPicPr>
          <p:cNvPr id="40" name="Picture 39">
            <a:extLst>
              <a:ext uri="{FF2B5EF4-FFF2-40B4-BE49-F238E27FC236}">
                <a16:creationId xmlns:a16="http://schemas.microsoft.com/office/drawing/2014/main" id="{D7BD3773-F7D6-EB67-B73B-77D204540F3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53685" y="3357540"/>
            <a:ext cx="1126027" cy="644890"/>
          </a:xfrm>
          <a:prstGeom prst="rect">
            <a:avLst/>
          </a:prstGeom>
        </p:spPr>
      </p:pic>
      <p:pic>
        <p:nvPicPr>
          <p:cNvPr id="41" name="Picture 40" descr="A screenshot of a spreadsheet&#10;&#10;Description automatically generated">
            <a:extLst>
              <a:ext uri="{FF2B5EF4-FFF2-40B4-BE49-F238E27FC236}">
                <a16:creationId xmlns:a16="http://schemas.microsoft.com/office/drawing/2014/main" id="{8A0E0C75-A68B-E39A-9209-DC8F25FA09B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71413" y="3211700"/>
            <a:ext cx="1348341" cy="765522"/>
          </a:xfrm>
          <a:prstGeom prst="rect">
            <a:avLst/>
          </a:prstGeom>
          <a:ln>
            <a:noFill/>
          </a:ln>
          <a:effectLst/>
        </p:spPr>
      </p:pic>
      <p:sp>
        <p:nvSpPr>
          <p:cNvPr id="14" name="Rectangle 13">
            <a:extLst>
              <a:ext uri="{FF2B5EF4-FFF2-40B4-BE49-F238E27FC236}">
                <a16:creationId xmlns:a16="http://schemas.microsoft.com/office/drawing/2014/main" id="{F289D5C2-CEA5-CE87-48A8-8FB9B0F0DCF5}"/>
              </a:ext>
            </a:extLst>
          </p:cNvPr>
          <p:cNvSpPr/>
          <p:nvPr/>
        </p:nvSpPr>
        <p:spPr>
          <a:xfrm>
            <a:off x="3536582" y="2213788"/>
            <a:ext cx="2416582" cy="180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5" name="Straight Connector 14">
            <a:extLst>
              <a:ext uri="{FF2B5EF4-FFF2-40B4-BE49-F238E27FC236}">
                <a16:creationId xmlns:a16="http://schemas.microsoft.com/office/drawing/2014/main" id="{1ECC082B-171D-B713-D716-67C8EE627860}"/>
              </a:ext>
            </a:extLst>
          </p:cNvPr>
          <p:cNvCxnSpPr>
            <a:cxnSpLocks/>
          </p:cNvCxnSpPr>
          <p:nvPr/>
        </p:nvCxnSpPr>
        <p:spPr>
          <a:xfrm>
            <a:off x="3355771" y="2213788"/>
            <a:ext cx="241658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18">
            <a:extLst>
              <a:ext uri="{FF2B5EF4-FFF2-40B4-BE49-F238E27FC236}">
                <a16:creationId xmlns:a16="http://schemas.microsoft.com/office/drawing/2014/main" id="{2D87A8BB-7A05-2446-4F3F-017819920B38}"/>
              </a:ext>
            </a:extLst>
          </p:cNvPr>
          <p:cNvSpPr txBox="1"/>
          <p:nvPr/>
        </p:nvSpPr>
        <p:spPr>
          <a:xfrm>
            <a:off x="3639755" y="1853714"/>
            <a:ext cx="2210235" cy="241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defPPr>
              <a:defRPr lang="en-US"/>
            </a:defPPr>
            <a:lvl1pPr marR="0" lvl="0" indent="0" defTabSz="1827839" fontAlgn="auto" hangingPunct="0">
              <a:lnSpc>
                <a:spcPct val="100000"/>
              </a:lnSpc>
              <a:spcBef>
                <a:spcPts val="0"/>
              </a:spcBef>
              <a:spcAft>
                <a:spcPts val="0"/>
              </a:spcAft>
              <a:buClrTx/>
              <a:buSzTx/>
              <a:buFontTx/>
              <a:buNone/>
              <a:tabLst/>
              <a:defRPr kumimoji="0" sz="1100" b="1" i="0" u="none" strike="noStrike" kern="0" cap="none" spc="0" normalizeH="0" baseline="0">
                <a:ln>
                  <a:noFill/>
                </a:ln>
                <a:solidFill>
                  <a:schemeClr val="bg1">
                    <a:lumMod val="25000"/>
                  </a:schemeClr>
                </a:solidFill>
                <a:effectLst/>
                <a:uLnTx/>
                <a:uFillTx/>
                <a:ea typeface="Century Gothic"/>
                <a:cs typeface="Century Gothic"/>
              </a:defRPr>
            </a:lvl1pPr>
          </a:lstStyle>
          <a:p>
            <a:pPr marL="0" marR="0" lvl="0" indent="0" algn="ctr" defTabSz="1827839" rtl="0" eaLnBrk="1" fontAlgn="auto" latinLnBrk="0" hangingPunct="0">
              <a:lnSpc>
                <a:spcPct val="100000"/>
              </a:lnSpc>
              <a:spcBef>
                <a:spcPts val="0"/>
              </a:spcBef>
              <a:spcAft>
                <a:spcPts val="0"/>
              </a:spcAft>
              <a:buClrTx/>
              <a:buSzTx/>
              <a:buFontTx/>
              <a:buNone/>
              <a:tabLst/>
              <a:defRPr/>
            </a:pPr>
            <a:r>
              <a:rPr lang="en-CA" sz="1200">
                <a:solidFill>
                  <a:prstClr val="white">
                    <a:lumMod val="25000"/>
                  </a:prstClr>
                </a:solidFill>
                <a:latin typeface="+mj-lt"/>
                <a:cs typeface="Calibri" panose="020F0502020204030204" pitchFamily="34" charset="0"/>
                <a:sym typeface="Century Gothic"/>
              </a:rPr>
              <a:t>Target State</a:t>
            </a:r>
          </a:p>
        </p:txBody>
      </p:sp>
      <p:sp>
        <p:nvSpPr>
          <p:cNvPr id="24" name="TextBox 23">
            <a:extLst>
              <a:ext uri="{FF2B5EF4-FFF2-40B4-BE49-F238E27FC236}">
                <a16:creationId xmlns:a16="http://schemas.microsoft.com/office/drawing/2014/main" id="{D1C00928-2924-45DC-A5D4-1407182B4EB8}"/>
              </a:ext>
            </a:extLst>
          </p:cNvPr>
          <p:cNvSpPr txBox="1"/>
          <p:nvPr/>
        </p:nvSpPr>
        <p:spPr>
          <a:xfrm>
            <a:off x="3588169" y="2304136"/>
            <a:ext cx="2313408" cy="400110"/>
          </a:xfrm>
          <a:prstGeom prst="rect">
            <a:avLst/>
          </a:prstGeom>
          <a:noFill/>
        </p:spPr>
        <p:txBody>
          <a:bodyPr wrap="square">
            <a:spAutoFit/>
          </a:bodyPr>
          <a:lstStyle/>
          <a:p>
            <a:pPr lvl="0" algn="ctr" defTabSz="914400">
              <a:defRPr/>
            </a:pPr>
            <a:r>
              <a:rPr lang="en-CA" sz="1000"/>
              <a:t>People, Process and Technology target</a:t>
            </a:r>
            <a:endParaRPr lang="en-US" sz="1000"/>
          </a:p>
        </p:txBody>
      </p:sp>
      <p:pic>
        <p:nvPicPr>
          <p:cNvPr id="25" name="Picture 24" descr="A screenshot of a computer&#10;&#10;Description automatically generated">
            <a:extLst>
              <a:ext uri="{FF2B5EF4-FFF2-40B4-BE49-F238E27FC236}">
                <a16:creationId xmlns:a16="http://schemas.microsoft.com/office/drawing/2014/main" id="{79131760-F1DF-8262-4519-399972B25DA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31402" y="2996984"/>
            <a:ext cx="1985831" cy="990729"/>
          </a:xfrm>
          <a:prstGeom prst="rect">
            <a:avLst/>
          </a:prstGeom>
          <a:ln>
            <a:noFill/>
          </a:ln>
          <a:effectLst/>
        </p:spPr>
      </p:pic>
      <p:graphicFrame>
        <p:nvGraphicFramePr>
          <p:cNvPr id="37" name="Table 36">
            <a:extLst>
              <a:ext uri="{FF2B5EF4-FFF2-40B4-BE49-F238E27FC236}">
                <a16:creationId xmlns:a16="http://schemas.microsoft.com/office/drawing/2014/main" id="{C883CA4A-EA84-22B1-9EDF-524903103658}"/>
              </a:ext>
            </a:extLst>
          </p:cNvPr>
          <p:cNvGraphicFramePr>
            <a:graphicFrameLocks/>
          </p:cNvGraphicFramePr>
          <p:nvPr>
            <p:extLst>
              <p:ext uri="{D42A27DB-BD31-4B8C-83A1-F6EECF244321}">
                <p14:modId xmlns:p14="http://schemas.microsoft.com/office/powerpoint/2010/main" val="2093592585"/>
              </p:ext>
            </p:extLst>
          </p:nvPr>
        </p:nvGraphicFramePr>
        <p:xfrm>
          <a:off x="672854" y="1111184"/>
          <a:ext cx="10501686" cy="487680"/>
        </p:xfrm>
        <a:graphic>
          <a:graphicData uri="http://schemas.openxmlformats.org/drawingml/2006/table">
            <a:tbl>
              <a:tblPr firstRow="1" bandRow="1">
                <a:tableStyleId>{5C22544A-7EE6-4342-B048-85BDC9FD1C3A}</a:tableStyleId>
              </a:tblPr>
              <a:tblGrid>
                <a:gridCol w="10501686">
                  <a:extLst>
                    <a:ext uri="{9D8B030D-6E8A-4147-A177-3AD203B41FA5}">
                      <a16:colId xmlns:a16="http://schemas.microsoft.com/office/drawing/2014/main" val="1570337348"/>
                    </a:ext>
                  </a:extLst>
                </a:gridCol>
              </a:tblGrid>
              <a:tr h="302663">
                <a:tc>
                  <a:txBody>
                    <a:bodyPr/>
                    <a:lstStyle/>
                    <a:p>
                      <a:r>
                        <a:rPr lang="en-US" sz="1600" b="0" kern="1200">
                          <a:ln>
                            <a:noFill/>
                          </a:ln>
                          <a:solidFill>
                            <a:schemeClr val="tx1"/>
                          </a:solidFill>
                          <a:latin typeface="+mn-lt"/>
                          <a:ea typeface="+mn-ea"/>
                          <a:cs typeface="+mn-cs"/>
                        </a:rPr>
                        <a:t>The 12-week engagement will produce four distinct deliverables which will enhance understanding</a:t>
                      </a:r>
                      <a:r>
                        <a:rPr lang="en-CA" sz="1600" b="0" kern="1200">
                          <a:ln>
                            <a:noFill/>
                          </a:ln>
                          <a:solidFill>
                            <a:schemeClr val="tx1"/>
                          </a:solidFill>
                          <a:latin typeface="+mn-lt"/>
                          <a:ea typeface="+mn-ea"/>
                          <a:cs typeface="+mn-cs"/>
                        </a:rPr>
                        <a:t>,</a:t>
                      </a:r>
                      <a:r>
                        <a:rPr lang="en-US" sz="1600" b="0" kern="1200">
                          <a:ln>
                            <a:noFill/>
                          </a:ln>
                          <a:solidFill>
                            <a:schemeClr val="tx1"/>
                          </a:solidFill>
                          <a:latin typeface="+mn-lt"/>
                          <a:ea typeface="+mn-ea"/>
                          <a:cs typeface="+mn-cs"/>
                        </a:rPr>
                        <a:t> and position </a:t>
                      </a:r>
                      <a:r>
                        <a:rPr lang="en-CA" sz="1600" b="0" kern="1200">
                          <a:ln>
                            <a:noFill/>
                          </a:ln>
                          <a:solidFill>
                            <a:schemeClr val="tx1"/>
                          </a:solidFill>
                          <a:latin typeface="+mn-lt"/>
                          <a:ea typeface="+mn-ea"/>
                          <a:cs typeface="+mn-cs"/>
                        </a:rPr>
                        <a:t>the organization</a:t>
                      </a:r>
                      <a:r>
                        <a:rPr lang="en-US" sz="1600" b="0" kern="1200">
                          <a:ln>
                            <a:noFill/>
                          </a:ln>
                          <a:solidFill>
                            <a:schemeClr val="tx1"/>
                          </a:solidFill>
                          <a:latin typeface="+mn-lt"/>
                          <a:ea typeface="+mn-ea"/>
                          <a:cs typeface="+mn-cs"/>
                        </a:rPr>
                        <a:t> to </a:t>
                      </a:r>
                      <a:r>
                        <a:rPr lang="en-CA" sz="1600" b="0" kern="1200">
                          <a:ln>
                            <a:noFill/>
                          </a:ln>
                          <a:solidFill>
                            <a:schemeClr val="tx1"/>
                          </a:solidFill>
                          <a:latin typeface="+mn-lt"/>
                          <a:ea typeface="+mn-ea"/>
                          <a:cs typeface="+mn-cs"/>
                        </a:rPr>
                        <a:t>accelerate AI adoption and integration for productivity benefits.</a:t>
                      </a:r>
                      <a:endParaRPr lang="en-US" sz="1600" b="0" kern="1200">
                        <a:ln>
                          <a:noFill/>
                        </a:ln>
                        <a:solidFill>
                          <a:schemeClr val="tx1"/>
                        </a:solidFill>
                        <a:latin typeface="+mn-lt"/>
                        <a:ea typeface="+mn-ea"/>
                        <a:cs typeface="+mn-cs"/>
                      </a:endParaRPr>
                    </a:p>
                  </a:txBody>
                  <a:tcPr marL="216000" marR="90000" marT="0" marB="0" anchor="ctr">
                    <a:lnL w="38100"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2046465"/>
                  </a:ext>
                </a:extLst>
              </a:tr>
            </a:tbl>
          </a:graphicData>
        </a:graphic>
      </p:graphicFrame>
      <p:sp>
        <p:nvSpPr>
          <p:cNvPr id="46" name="TextBox 45">
            <a:extLst>
              <a:ext uri="{FF2B5EF4-FFF2-40B4-BE49-F238E27FC236}">
                <a16:creationId xmlns:a16="http://schemas.microsoft.com/office/drawing/2014/main" id="{6B9B0559-0B6E-0340-D072-A77BCCC1DB56}"/>
              </a:ext>
            </a:extLst>
          </p:cNvPr>
          <p:cNvSpPr txBox="1"/>
          <p:nvPr/>
        </p:nvSpPr>
        <p:spPr>
          <a:xfrm>
            <a:off x="649930" y="4375148"/>
            <a:ext cx="2633431" cy="1400383"/>
          </a:xfrm>
          <a:prstGeom prst="rect">
            <a:avLst/>
          </a:prstGeom>
          <a:noFill/>
          <a:effectLst/>
        </p:spPr>
        <p:txBody>
          <a:bodyPr wrap="square" lIns="91440" tIns="45720" rIns="91440" bIns="45720" anchor="t">
            <a:spAutoFit/>
          </a:bodyPr>
          <a:lstStyle/>
          <a:p>
            <a:pPr marL="171450" indent="-171450" defTabSz="914400">
              <a:spcBef>
                <a:spcPts val="600"/>
              </a:spcBef>
              <a:buFont typeface="Wingdings" panose="05000000000000000000" pitchFamily="2" charset="2"/>
              <a:buChar char="§"/>
              <a:defRPr/>
            </a:pPr>
            <a:r>
              <a:rPr lang="en-CA" sz="1000">
                <a:ea typeface="+mn-lt"/>
                <a:cs typeface="+mn-lt"/>
              </a:rPr>
              <a:t>Comprehensive Maturity Assessment </a:t>
            </a:r>
          </a:p>
          <a:p>
            <a:pPr marL="171450" indent="-171450" defTabSz="914400">
              <a:spcBef>
                <a:spcPts val="600"/>
              </a:spcBef>
              <a:buFont typeface="Wingdings" panose="05000000000000000000" pitchFamily="2" charset="2"/>
              <a:buChar char="§"/>
              <a:defRPr/>
            </a:pPr>
            <a:r>
              <a:rPr lang="en-CA" sz="1000">
                <a:ea typeface="Calibri"/>
                <a:cs typeface="Calibri"/>
              </a:rPr>
              <a:t>Objectives and Outcomes</a:t>
            </a:r>
          </a:p>
          <a:p>
            <a:pPr marL="171450" indent="-171450" defTabSz="914400">
              <a:spcBef>
                <a:spcPts val="600"/>
              </a:spcBef>
              <a:buFont typeface="Wingdings" panose="05000000000000000000" pitchFamily="2" charset="2"/>
              <a:buChar char="§"/>
              <a:defRPr/>
            </a:pPr>
            <a:r>
              <a:rPr lang="en-CA" sz="1000">
                <a:ea typeface="Calibri"/>
                <a:cs typeface="Calibri"/>
              </a:rPr>
              <a:t>Systemic Barriers to Adoption</a:t>
            </a:r>
          </a:p>
          <a:p>
            <a:pPr marL="171450" indent="-171450" defTabSz="914400">
              <a:spcBef>
                <a:spcPts val="600"/>
              </a:spcBef>
              <a:buFont typeface="Wingdings" panose="05000000000000000000" pitchFamily="2" charset="2"/>
              <a:buChar char="§"/>
              <a:defRPr/>
            </a:pPr>
            <a:r>
              <a:rPr lang="en-CA" sz="1000">
                <a:ea typeface="Calibri"/>
                <a:cs typeface="Calibri"/>
              </a:rPr>
              <a:t>Culture and Capability Gaps</a:t>
            </a:r>
          </a:p>
          <a:p>
            <a:pPr marL="171450" indent="-171450" defTabSz="914400">
              <a:spcBef>
                <a:spcPts val="600"/>
              </a:spcBef>
              <a:buFont typeface="Wingdings" panose="05000000000000000000" pitchFamily="2" charset="2"/>
              <a:buChar char="§"/>
              <a:defRPr/>
            </a:pPr>
            <a:r>
              <a:rPr lang="en-CA" sz="1000">
                <a:ea typeface="Calibri"/>
                <a:cs typeface="Calibri"/>
              </a:rPr>
              <a:t>Key Risk Assessment </a:t>
            </a:r>
          </a:p>
          <a:p>
            <a:pPr marL="171450" indent="-171450" defTabSz="914400">
              <a:spcBef>
                <a:spcPts val="600"/>
              </a:spcBef>
              <a:buFont typeface="Wingdings" panose="05000000000000000000" pitchFamily="2" charset="2"/>
              <a:buChar char="§"/>
              <a:defRPr/>
            </a:pPr>
            <a:r>
              <a:rPr lang="en-CA" sz="1000">
                <a:ea typeface="Calibri"/>
                <a:cs typeface="Calibri"/>
              </a:rPr>
              <a:t>Change Readiness Analysis</a:t>
            </a:r>
          </a:p>
        </p:txBody>
      </p:sp>
      <p:sp>
        <p:nvSpPr>
          <p:cNvPr id="48" name="TextBox 47">
            <a:extLst>
              <a:ext uri="{FF2B5EF4-FFF2-40B4-BE49-F238E27FC236}">
                <a16:creationId xmlns:a16="http://schemas.microsoft.com/office/drawing/2014/main" id="{65B66D86-726B-E9CB-7BA5-DCD3EAB1DC5D}"/>
              </a:ext>
            </a:extLst>
          </p:cNvPr>
          <p:cNvSpPr txBox="1"/>
          <p:nvPr/>
        </p:nvSpPr>
        <p:spPr>
          <a:xfrm>
            <a:off x="3742851" y="4359451"/>
            <a:ext cx="2633431" cy="1631216"/>
          </a:xfrm>
          <a:prstGeom prst="rect">
            <a:avLst/>
          </a:prstGeom>
          <a:noFill/>
          <a:effectLst/>
        </p:spPr>
        <p:txBody>
          <a:bodyPr wrap="square" lIns="91440" tIns="45720" rIns="91440" bIns="45720" anchor="t">
            <a:spAutoFit/>
          </a:bodyPr>
          <a:lstStyle/>
          <a:p>
            <a:pPr marL="171450" indent="-171450" defTabSz="914400">
              <a:spcBef>
                <a:spcPts val="600"/>
              </a:spcBef>
              <a:buFont typeface="Wingdings" panose="05000000000000000000" pitchFamily="2" charset="2"/>
              <a:buChar char="§"/>
              <a:defRPr/>
            </a:pPr>
            <a:r>
              <a:rPr lang="en-CA" sz="1000"/>
              <a:t>Vision and Principles</a:t>
            </a:r>
          </a:p>
          <a:p>
            <a:pPr marL="171450" indent="-171450" defTabSz="914400">
              <a:spcBef>
                <a:spcPts val="600"/>
              </a:spcBef>
              <a:buFont typeface="Wingdings" panose="05000000000000000000" pitchFamily="2" charset="2"/>
              <a:buChar char="§"/>
              <a:defRPr/>
            </a:pPr>
            <a:r>
              <a:rPr lang="en-CA" sz="1000"/>
              <a:t>Target Operating Model</a:t>
            </a:r>
          </a:p>
          <a:p>
            <a:pPr marL="171450" indent="-171450" defTabSz="914400">
              <a:spcBef>
                <a:spcPts val="600"/>
              </a:spcBef>
              <a:buFont typeface="Wingdings" panose="05000000000000000000" pitchFamily="2" charset="2"/>
              <a:buChar char="§"/>
              <a:defRPr/>
            </a:pPr>
            <a:r>
              <a:rPr lang="en-CA" sz="1000"/>
              <a:t>Technology Options / Impact</a:t>
            </a:r>
          </a:p>
          <a:p>
            <a:pPr marL="171450" indent="-171450" defTabSz="914400">
              <a:spcBef>
                <a:spcPts val="600"/>
              </a:spcBef>
              <a:buFont typeface="Wingdings" panose="05000000000000000000" pitchFamily="2" charset="2"/>
              <a:buChar char="§"/>
              <a:defRPr/>
            </a:pPr>
            <a:r>
              <a:rPr lang="en-CA" sz="1000"/>
              <a:t>Governance and Risk Approach</a:t>
            </a:r>
          </a:p>
          <a:p>
            <a:pPr marL="171450" indent="-171450" defTabSz="914400">
              <a:spcBef>
                <a:spcPts val="600"/>
              </a:spcBef>
              <a:buFont typeface="Wingdings" panose="05000000000000000000" pitchFamily="2" charset="2"/>
              <a:buChar char="§"/>
              <a:defRPr/>
            </a:pPr>
            <a:r>
              <a:rPr lang="en-CA" sz="1000"/>
              <a:t>AI Enablement / COE Services</a:t>
            </a:r>
          </a:p>
          <a:p>
            <a:pPr marL="171450" indent="-171450" defTabSz="914400">
              <a:spcBef>
                <a:spcPts val="600"/>
              </a:spcBef>
              <a:buFont typeface="Wingdings" panose="05000000000000000000" pitchFamily="2" charset="2"/>
              <a:buChar char="§"/>
              <a:defRPr/>
            </a:pPr>
            <a:r>
              <a:rPr lang="en-CA" sz="1000"/>
              <a:t>Adoption Approach</a:t>
            </a:r>
          </a:p>
          <a:p>
            <a:pPr marL="171450" indent="-171450" defTabSz="914400">
              <a:spcBef>
                <a:spcPts val="600"/>
              </a:spcBef>
              <a:buFont typeface="Wingdings" panose="05000000000000000000" pitchFamily="2" charset="2"/>
              <a:buChar char="§"/>
              <a:defRPr/>
            </a:pPr>
            <a:r>
              <a:rPr lang="en-CA" sz="1000">
                <a:ea typeface="Calibri"/>
                <a:cs typeface="Calibri"/>
              </a:rPr>
              <a:t>Success metrics </a:t>
            </a:r>
            <a:endParaRPr lang="en-CA" sz="1000">
              <a:ea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104ADC39-0F98-03B6-FA5D-7065AF6FF52B}"/>
              </a:ext>
            </a:extLst>
          </p:cNvPr>
          <p:cNvSpPr txBox="1"/>
          <p:nvPr/>
        </p:nvSpPr>
        <p:spPr>
          <a:xfrm>
            <a:off x="9129788" y="4322740"/>
            <a:ext cx="2740579" cy="1554272"/>
          </a:xfrm>
          <a:prstGeom prst="rect">
            <a:avLst/>
          </a:prstGeom>
          <a:noFill/>
          <a:effectLst/>
        </p:spPr>
        <p:txBody>
          <a:bodyPr wrap="square" lIns="91440" tIns="45720" rIns="91440" bIns="45720" anchor="t">
            <a:spAutoFit/>
          </a:bodyPr>
          <a:lstStyle/>
          <a:p>
            <a:pPr marL="171450" indent="-171450" defTabSz="914400">
              <a:spcBef>
                <a:spcPts val="600"/>
              </a:spcBef>
              <a:buFont typeface="Wingdings" panose="05000000000000000000" pitchFamily="2" charset="2"/>
              <a:buChar char="§"/>
              <a:defRPr/>
            </a:pPr>
            <a:r>
              <a:rPr lang="en-CA" sz="1000"/>
              <a:t>Key findings and recommendations</a:t>
            </a:r>
            <a:endParaRPr lang="en-US" sz="1000">
              <a:ea typeface="Calibri" panose="020F0502020204030204" pitchFamily="34" charset="0"/>
              <a:cs typeface="Calibri" panose="020F0502020204030204" pitchFamily="34" charset="0"/>
            </a:endParaRPr>
          </a:p>
          <a:p>
            <a:pPr marL="171450" indent="-171450" defTabSz="914400">
              <a:spcBef>
                <a:spcPts val="600"/>
              </a:spcBef>
              <a:buFont typeface="Wingdings" panose="05000000000000000000" pitchFamily="2" charset="2"/>
              <a:buChar char="§"/>
              <a:defRPr/>
            </a:pPr>
            <a:r>
              <a:rPr lang="en-CA" sz="1000">
                <a:ea typeface="Calibri"/>
                <a:cs typeface="Calibri"/>
              </a:rPr>
              <a:t>Current State Maturity Level and key gaps</a:t>
            </a:r>
            <a:endParaRPr lang="en-CA" sz="1000">
              <a:ea typeface="Calibri" panose="020F0502020204030204" pitchFamily="34" charset="0"/>
              <a:cs typeface="Calibri" panose="020F0502020204030204" pitchFamily="34" charset="0"/>
            </a:endParaRPr>
          </a:p>
          <a:p>
            <a:pPr marL="171450" indent="-171450" defTabSz="914400">
              <a:spcBef>
                <a:spcPts val="600"/>
              </a:spcBef>
              <a:buFont typeface="Wingdings" panose="05000000000000000000" pitchFamily="2" charset="2"/>
              <a:buChar char="§"/>
              <a:defRPr/>
            </a:pPr>
            <a:r>
              <a:rPr lang="en-CA" sz="1000">
                <a:ea typeface="Calibri"/>
                <a:cs typeface="Calibri"/>
              </a:rPr>
              <a:t>Prioritized productivity opportunities with ROI estimates</a:t>
            </a:r>
            <a:endParaRPr lang="en-CA" sz="1000">
              <a:ea typeface="Calibri" panose="020F0502020204030204" pitchFamily="34" charset="0"/>
              <a:cs typeface="Calibri" panose="020F0502020204030204" pitchFamily="34" charset="0"/>
            </a:endParaRPr>
          </a:p>
          <a:p>
            <a:pPr marL="171450" indent="-171450" defTabSz="914400">
              <a:spcBef>
                <a:spcPts val="600"/>
              </a:spcBef>
              <a:buFont typeface="Wingdings" panose="05000000000000000000" pitchFamily="2" charset="2"/>
              <a:buChar char="§"/>
              <a:defRPr/>
            </a:pPr>
            <a:r>
              <a:rPr lang="en-CA" sz="1000">
                <a:ea typeface="Calibri"/>
                <a:cs typeface="Calibri"/>
              </a:rPr>
              <a:t>High-level transformation roadmap with resource requirements</a:t>
            </a:r>
            <a:endParaRPr lang="en-CA" sz="1000">
              <a:ea typeface="Calibri" panose="020F0502020204030204" pitchFamily="34" charset="0"/>
              <a:cs typeface="Calibri" panose="020F0502020204030204" pitchFamily="34" charset="0"/>
            </a:endParaRPr>
          </a:p>
          <a:p>
            <a:pPr marL="171450" indent="-171450" defTabSz="914400">
              <a:buFont typeface="Wingdings" panose="05000000000000000000" pitchFamily="2" charset="2"/>
              <a:buChar char="§"/>
              <a:defRPr/>
            </a:pPr>
            <a:endParaRPr lang="en-US" sz="1000">
              <a:ea typeface="Calibri" panose="020F0502020204030204" pitchFamily="34" charset="0"/>
              <a:cs typeface="Calibri" panose="020F0502020204030204" pitchFamily="34" charset="0"/>
            </a:endParaRPr>
          </a:p>
        </p:txBody>
      </p:sp>
      <p:sp>
        <p:nvSpPr>
          <p:cNvPr id="2" name="TextBox 18">
            <a:extLst>
              <a:ext uri="{FF2B5EF4-FFF2-40B4-BE49-F238E27FC236}">
                <a16:creationId xmlns:a16="http://schemas.microsoft.com/office/drawing/2014/main" id="{9EA6E65F-C28C-060B-3B5D-7E984E842A96}"/>
              </a:ext>
            </a:extLst>
          </p:cNvPr>
          <p:cNvSpPr txBox="1"/>
          <p:nvPr/>
        </p:nvSpPr>
        <p:spPr>
          <a:xfrm>
            <a:off x="6418857" y="1819292"/>
            <a:ext cx="2210235" cy="241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defPPr>
              <a:defRPr lang="en-US"/>
            </a:defPPr>
            <a:lvl1pPr marR="0" lvl="0" indent="0" defTabSz="1827839" fontAlgn="auto" hangingPunct="0">
              <a:lnSpc>
                <a:spcPct val="100000"/>
              </a:lnSpc>
              <a:spcBef>
                <a:spcPts val="0"/>
              </a:spcBef>
              <a:spcAft>
                <a:spcPts val="0"/>
              </a:spcAft>
              <a:buClrTx/>
              <a:buSzTx/>
              <a:buFontTx/>
              <a:buNone/>
              <a:tabLst/>
              <a:defRPr kumimoji="0" sz="1100" b="1" i="0" u="none" strike="noStrike" kern="0" cap="none" spc="0" normalizeH="0" baseline="0">
                <a:ln>
                  <a:noFill/>
                </a:ln>
                <a:solidFill>
                  <a:schemeClr val="bg1">
                    <a:lumMod val="25000"/>
                  </a:schemeClr>
                </a:solidFill>
                <a:effectLst/>
                <a:uLnTx/>
                <a:uFillTx/>
                <a:ea typeface="Century Gothic"/>
                <a:cs typeface="Century Gothic"/>
              </a:defRPr>
            </a:lvl1pPr>
          </a:lstStyle>
          <a:p>
            <a:pPr marL="0" marR="0" lvl="0" indent="0" algn="ctr" defTabSz="1827839" rtl="0" eaLnBrk="1" fontAlgn="auto" latinLnBrk="0" hangingPunct="0">
              <a:lnSpc>
                <a:spcPct val="100000"/>
              </a:lnSpc>
              <a:spcBef>
                <a:spcPts val="0"/>
              </a:spcBef>
              <a:spcAft>
                <a:spcPts val="0"/>
              </a:spcAft>
              <a:buClrTx/>
              <a:buSzTx/>
              <a:buFontTx/>
              <a:buNone/>
              <a:tabLst/>
              <a:defRPr/>
            </a:pPr>
            <a:r>
              <a:rPr lang="en-CA" sz="1200">
                <a:solidFill>
                  <a:prstClr val="white">
                    <a:lumMod val="25000"/>
                  </a:prstClr>
                </a:solidFill>
                <a:latin typeface="+mj-lt"/>
                <a:cs typeface="Calibri" panose="020F0502020204030204" pitchFamily="34" charset="0"/>
                <a:sym typeface="Century Gothic"/>
              </a:rPr>
              <a:t>Roadmap</a:t>
            </a:r>
          </a:p>
        </p:txBody>
      </p:sp>
      <p:cxnSp>
        <p:nvCxnSpPr>
          <p:cNvPr id="3" name="Straight Connector 2">
            <a:extLst>
              <a:ext uri="{FF2B5EF4-FFF2-40B4-BE49-F238E27FC236}">
                <a16:creationId xmlns:a16="http://schemas.microsoft.com/office/drawing/2014/main" id="{454D1101-335A-9103-6809-C4816E87D296}"/>
              </a:ext>
            </a:extLst>
          </p:cNvPr>
          <p:cNvCxnSpPr>
            <a:cxnSpLocks/>
          </p:cNvCxnSpPr>
          <p:nvPr/>
        </p:nvCxnSpPr>
        <p:spPr>
          <a:xfrm>
            <a:off x="6212510" y="2224297"/>
            <a:ext cx="241658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EFC9D20-0EFD-CFE1-08B5-828A49FDC5BE}"/>
              </a:ext>
            </a:extLst>
          </p:cNvPr>
          <p:cNvSpPr txBox="1"/>
          <p:nvPr/>
        </p:nvSpPr>
        <p:spPr>
          <a:xfrm>
            <a:off x="6264097" y="2335849"/>
            <a:ext cx="2313408" cy="400110"/>
          </a:xfrm>
          <a:prstGeom prst="rect">
            <a:avLst/>
          </a:prstGeom>
          <a:noFill/>
        </p:spPr>
        <p:txBody>
          <a:bodyPr wrap="square">
            <a:spAutoFit/>
          </a:bodyPr>
          <a:lstStyle/>
          <a:p>
            <a:pPr lvl="0" algn="ctr" defTabSz="914400">
              <a:defRPr/>
            </a:pPr>
            <a:r>
              <a:rPr lang="en-CA" sz="1000"/>
              <a:t>The step we take toward transform to AI workforce readiness</a:t>
            </a:r>
            <a:endParaRPr lang="en-US" sz="1000"/>
          </a:p>
        </p:txBody>
      </p:sp>
      <p:sp>
        <p:nvSpPr>
          <p:cNvPr id="5" name="TextBox 4">
            <a:extLst>
              <a:ext uri="{FF2B5EF4-FFF2-40B4-BE49-F238E27FC236}">
                <a16:creationId xmlns:a16="http://schemas.microsoft.com/office/drawing/2014/main" id="{A88E9837-AC29-4024-1CED-AC9667D81C80}"/>
              </a:ext>
            </a:extLst>
          </p:cNvPr>
          <p:cNvSpPr txBox="1"/>
          <p:nvPr/>
        </p:nvSpPr>
        <p:spPr>
          <a:xfrm>
            <a:off x="6418857" y="4322740"/>
            <a:ext cx="2633431" cy="2015936"/>
          </a:xfrm>
          <a:prstGeom prst="rect">
            <a:avLst/>
          </a:prstGeom>
          <a:noFill/>
          <a:effectLst/>
        </p:spPr>
        <p:txBody>
          <a:bodyPr wrap="square" lIns="91440" tIns="45720" rIns="91440" bIns="45720" anchor="t">
            <a:spAutoFit/>
          </a:bodyPr>
          <a:lstStyle/>
          <a:p>
            <a:pPr marL="171450" indent="-171450" defTabSz="914400">
              <a:spcBef>
                <a:spcPts val="600"/>
              </a:spcBef>
              <a:buFont typeface="Wingdings" panose="05000000000000000000" pitchFamily="2" charset="2"/>
              <a:buChar char="§"/>
              <a:defRPr/>
            </a:pPr>
            <a:r>
              <a:rPr lang="en-CA" sz="1000"/>
              <a:t>Incremental Adoption Plan</a:t>
            </a:r>
          </a:p>
          <a:p>
            <a:pPr marL="171450" indent="-171450" defTabSz="914400">
              <a:spcBef>
                <a:spcPts val="600"/>
              </a:spcBef>
              <a:buFont typeface="Wingdings" panose="05000000000000000000" pitchFamily="2" charset="2"/>
              <a:buChar char="§"/>
              <a:defRPr/>
            </a:pPr>
            <a:r>
              <a:rPr lang="en-CA" sz="1000"/>
              <a:t>Pilots / Quick Wins</a:t>
            </a:r>
          </a:p>
          <a:p>
            <a:pPr marL="171450" indent="-171450" defTabSz="914400">
              <a:spcBef>
                <a:spcPts val="600"/>
              </a:spcBef>
              <a:buFont typeface="Wingdings" panose="05000000000000000000" pitchFamily="2" charset="2"/>
              <a:buChar char="§"/>
              <a:defRPr/>
            </a:pPr>
            <a:r>
              <a:rPr lang="en-CA" sz="1000"/>
              <a:t>Enablement / COE Plan</a:t>
            </a:r>
          </a:p>
          <a:p>
            <a:pPr marL="171450" indent="-171450" defTabSz="914400">
              <a:spcBef>
                <a:spcPts val="600"/>
              </a:spcBef>
              <a:buFont typeface="Wingdings" panose="05000000000000000000" pitchFamily="2" charset="2"/>
              <a:buChar char="§"/>
              <a:defRPr/>
            </a:pPr>
            <a:r>
              <a:rPr lang="en-CA" sz="1000"/>
              <a:t>Technology Implementation Plan</a:t>
            </a:r>
          </a:p>
          <a:p>
            <a:pPr marL="171450" indent="-171450" defTabSz="914400">
              <a:spcBef>
                <a:spcPts val="600"/>
              </a:spcBef>
              <a:buFont typeface="Wingdings" panose="05000000000000000000" pitchFamily="2" charset="2"/>
              <a:buChar char="§"/>
              <a:defRPr/>
            </a:pPr>
            <a:r>
              <a:rPr lang="en-CA" sz="1000"/>
              <a:t>Skills development plan</a:t>
            </a:r>
          </a:p>
          <a:p>
            <a:pPr marL="171450" indent="-171450" defTabSz="914400">
              <a:spcBef>
                <a:spcPts val="600"/>
              </a:spcBef>
              <a:buFont typeface="Wingdings" panose="05000000000000000000" pitchFamily="2" charset="2"/>
              <a:buChar char="§"/>
              <a:defRPr/>
            </a:pPr>
            <a:r>
              <a:rPr lang="en-CA" sz="1000"/>
              <a:t>Change enablement plan</a:t>
            </a:r>
          </a:p>
          <a:p>
            <a:pPr marL="171450" indent="-171450" defTabSz="914400">
              <a:spcBef>
                <a:spcPts val="600"/>
              </a:spcBef>
              <a:buFont typeface="Wingdings" panose="05000000000000000000" pitchFamily="2" charset="2"/>
              <a:buChar char="§"/>
              <a:defRPr/>
            </a:pPr>
            <a:r>
              <a:rPr lang="en-CA" sz="1000"/>
              <a:t>Quarterly Outcomes and Key Results</a:t>
            </a:r>
          </a:p>
          <a:p>
            <a:pPr marL="171450" indent="-171450" defTabSz="914400">
              <a:spcBef>
                <a:spcPts val="600"/>
              </a:spcBef>
              <a:buFont typeface="Wingdings" panose="05000000000000000000" pitchFamily="2" charset="2"/>
              <a:buChar char="§"/>
              <a:defRPr/>
            </a:pPr>
            <a:r>
              <a:rPr lang="en-CA" sz="1000"/>
              <a:t>ROI based prioritization and sequencing</a:t>
            </a:r>
          </a:p>
        </p:txBody>
      </p:sp>
    </p:spTree>
    <p:extLst>
      <p:ext uri="{BB962C8B-B14F-4D97-AF65-F5344CB8AC3E}">
        <p14:creationId xmlns:p14="http://schemas.microsoft.com/office/powerpoint/2010/main" val="3536534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D5724-312D-A79E-73B8-820B823C5A71}"/>
            </a:ext>
          </a:extLst>
        </p:cNvPr>
        <p:cNvGrpSpPr/>
        <p:nvPr/>
      </p:nvGrpSpPr>
      <p:grpSpPr>
        <a:xfrm>
          <a:off x="0" y="0"/>
          <a:ext cx="0" cy="0"/>
          <a:chOff x="0" y="0"/>
          <a:chExt cx="0" cy="0"/>
        </a:xfrm>
      </p:grpSpPr>
      <p:cxnSp>
        <p:nvCxnSpPr>
          <p:cNvPr id="134" name="Straight Connector 133">
            <a:extLst>
              <a:ext uri="{FF2B5EF4-FFF2-40B4-BE49-F238E27FC236}">
                <a16:creationId xmlns:a16="http://schemas.microsoft.com/office/drawing/2014/main" id="{7740012D-572D-8430-0FDA-CAE0B498F986}"/>
              </a:ext>
            </a:extLst>
          </p:cNvPr>
          <p:cNvCxnSpPr>
            <a:cxnSpLocks/>
          </p:cNvCxnSpPr>
          <p:nvPr/>
        </p:nvCxnSpPr>
        <p:spPr>
          <a:xfrm flipH="1">
            <a:off x="551729" y="8881371"/>
            <a:ext cx="11322679" cy="226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9D2EDFA-92C2-2957-4B12-B2A577A5C166}"/>
              </a:ext>
            </a:extLst>
          </p:cNvPr>
          <p:cNvSpPr txBox="1"/>
          <p:nvPr/>
        </p:nvSpPr>
        <p:spPr>
          <a:xfrm>
            <a:off x="521554" y="1403317"/>
            <a:ext cx="2712022" cy="1892826"/>
          </a:xfrm>
          <a:prstGeom prst="rect">
            <a:avLst/>
          </a:prstGeom>
          <a:solidFill>
            <a:schemeClr val="bg1">
              <a:lumMod val="95000"/>
            </a:schemeClr>
          </a:solidFill>
        </p:spPr>
        <p:txBody>
          <a:bodyPr wrap="square" lIns="91440" tIns="45720" rIns="91440" bIns="45720" rtlCol="0" anchor="t">
            <a:spAutoFit/>
          </a:bodyPr>
          <a:lstStyle/>
          <a:p>
            <a:pPr lvl="0" defTabSz="914171">
              <a:buClr>
                <a:srgbClr val="F12E8B"/>
              </a:buClr>
              <a:defRPr/>
            </a:pPr>
            <a:r>
              <a:rPr kumimoji="0" lang="en-CA" sz="900" b="1" i="0" u="none" strike="noStrike" kern="1200" cap="none" spc="0" normalizeH="0" baseline="0" noProof="0">
                <a:ln>
                  <a:noFill/>
                </a:ln>
                <a:solidFill>
                  <a:srgbClr val="000000"/>
                </a:solidFill>
                <a:effectLst/>
                <a:uLnTx/>
                <a:uFillTx/>
                <a:latin typeface="Avenir Next LT Pro"/>
                <a:ea typeface="+mn-ea"/>
                <a:cs typeface="+mn-cs"/>
              </a:rPr>
              <a:t>Key Activities: </a:t>
            </a:r>
          </a:p>
          <a:p>
            <a:pPr marL="171450" indent="-171450">
              <a:buFont typeface="Arial" panose="020B0604020202020204" pitchFamily="34" charset="0"/>
              <a:buChar char="•"/>
            </a:pPr>
            <a:r>
              <a:rPr lang="en-CA" sz="900"/>
              <a:t>Conduct executive stakeholder interviews</a:t>
            </a:r>
          </a:p>
          <a:p>
            <a:pPr marL="171450" indent="-171450">
              <a:buFont typeface="Arial" panose="020B0604020202020204" pitchFamily="34" charset="0"/>
              <a:buChar char="•"/>
            </a:pPr>
            <a:r>
              <a:rPr lang="en-CA" sz="900"/>
              <a:t>Deploy workforce surveys and focus groups to assess change readiness, skills gaps and cultural barriers to AI adoption</a:t>
            </a:r>
          </a:p>
          <a:p>
            <a:pPr marL="171450" indent="-171450" defTabSz="914400">
              <a:buFont typeface="Arial" panose="020B0604020202020204" pitchFamily="34" charset="0"/>
              <a:buChar char="•"/>
              <a:defRPr/>
            </a:pPr>
            <a:endParaRPr lang="en-CA" sz="900">
              <a:solidFill>
                <a:srgbClr val="000000"/>
              </a:solidFill>
              <a:latin typeface="Avenir Next LT Pro"/>
            </a:endParaRPr>
          </a:p>
          <a:p>
            <a:pPr defTabSz="914400">
              <a:defRPr/>
            </a:pPr>
            <a:r>
              <a:rPr kumimoji="0" lang="en-CA" sz="900" b="1" i="0" u="none" strike="noStrike" kern="1200" cap="none" spc="0" normalizeH="0" baseline="0" noProof="0">
                <a:ln>
                  <a:noFill/>
                </a:ln>
                <a:solidFill>
                  <a:srgbClr val="000000"/>
                </a:solidFill>
                <a:effectLst/>
                <a:uLnTx/>
                <a:uFillTx/>
                <a:latin typeface="Avenir Next LT Pro"/>
                <a:ea typeface="+mn-ea"/>
                <a:cs typeface="+mn-cs"/>
              </a:rPr>
              <a:t>Outcomes:</a:t>
            </a:r>
            <a:r>
              <a:rPr lang="en-CA" sz="900">
                <a:solidFill>
                  <a:srgbClr val="000000"/>
                </a:solidFill>
                <a:latin typeface="Avenir Next LT Pro"/>
              </a:rPr>
              <a:t> </a:t>
            </a:r>
          </a:p>
          <a:p>
            <a:pPr marL="171450" indent="-171450" defTabSz="914400">
              <a:buFont typeface="Arial" panose="020B0604020202020204" pitchFamily="34" charset="0"/>
              <a:buChar char="•"/>
              <a:defRPr/>
            </a:pPr>
            <a:r>
              <a:rPr lang="en-CA" sz="900">
                <a:solidFill>
                  <a:srgbClr val="000000"/>
                </a:solidFill>
                <a:latin typeface="Avenir Next LT Pro"/>
              </a:rPr>
              <a:t>Clear understanding of leaders' vision and strategic alignment between AI initiatives and business objectives</a:t>
            </a:r>
            <a:endParaRPr lang="en-CA" sz="900"/>
          </a:p>
          <a:p>
            <a:pPr marL="171450" indent="-171450" defTabSz="914400">
              <a:buFont typeface="Arial" panose="020B0604020202020204" pitchFamily="34" charset="0"/>
              <a:buChar char="•"/>
              <a:defRPr/>
            </a:pPr>
            <a:r>
              <a:rPr lang="en-CA" sz="900"/>
              <a:t>Baseline assessment of workforce readiness</a:t>
            </a:r>
          </a:p>
          <a:p>
            <a:pPr marL="171450" indent="-171450" defTabSz="914400">
              <a:buFont typeface="Arial" panose="020B0604020202020204" pitchFamily="34" charset="0"/>
              <a:buChar char="•"/>
              <a:defRPr/>
            </a:pPr>
            <a:r>
              <a:rPr lang="en-CA" sz="900"/>
              <a:t>Initial AI maturity scores</a:t>
            </a:r>
          </a:p>
          <a:p>
            <a:pPr marL="171450" indent="-171450" defTabSz="914400">
              <a:buFont typeface="Arial" panose="020B0604020202020204" pitchFamily="34" charset="0"/>
              <a:buChar char="•"/>
              <a:defRPr/>
            </a:pPr>
            <a:r>
              <a:rPr lang="en-CA" sz="900"/>
              <a:t>Visibility into key areas for further evaluation</a:t>
            </a:r>
          </a:p>
        </p:txBody>
      </p:sp>
      <p:sp>
        <p:nvSpPr>
          <p:cNvPr id="41" name="Arrow: Pentagon 40">
            <a:extLst>
              <a:ext uri="{FF2B5EF4-FFF2-40B4-BE49-F238E27FC236}">
                <a16:creationId xmlns:a16="http://schemas.microsoft.com/office/drawing/2014/main" id="{9C499EA2-3A13-66A7-144C-B692520107B6}"/>
              </a:ext>
            </a:extLst>
          </p:cNvPr>
          <p:cNvSpPr/>
          <p:nvPr/>
        </p:nvSpPr>
        <p:spPr>
          <a:xfrm>
            <a:off x="524869" y="885216"/>
            <a:ext cx="2925230" cy="474589"/>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kumimoji="0" lang="en-US" sz="1200" b="1" i="0" u="none" strike="noStrike" kern="1200" cap="none" spc="0" normalizeH="0" baseline="0" noProof="0">
                <a:ln>
                  <a:noFill/>
                </a:ln>
                <a:solidFill>
                  <a:schemeClr val="bg1"/>
                </a:solidFill>
                <a:effectLst/>
                <a:uLnTx/>
                <a:uFillTx/>
                <a:latin typeface="Avenir Next LT Pro"/>
                <a:ea typeface="+mn-ea"/>
                <a:cs typeface="+mn-cs"/>
              </a:rPr>
              <a:t> Phase 1: </a:t>
            </a:r>
            <a:r>
              <a:rPr lang="en-CA" sz="1200" b="1">
                <a:solidFill>
                  <a:schemeClr val="bg1"/>
                </a:solidFill>
                <a:latin typeface="Avenir Next LT Pro"/>
              </a:rPr>
              <a:t>Strategic Alignment and </a:t>
            </a:r>
            <a:br>
              <a:rPr lang="en-CA" sz="1200" b="1">
                <a:solidFill>
                  <a:schemeClr val="bg1"/>
                </a:solidFill>
                <a:latin typeface="Avenir Next LT Pro"/>
              </a:rPr>
            </a:br>
            <a:r>
              <a:rPr lang="en-CA" sz="1200" b="1">
                <a:solidFill>
                  <a:schemeClr val="bg1"/>
                </a:solidFill>
                <a:latin typeface="Avenir Next LT Pro"/>
              </a:rPr>
              <a:t>Current State Discovery</a:t>
            </a:r>
            <a:endParaRPr kumimoji="0" lang="en-CA" sz="1200" b="1" i="0" u="none" strike="noStrike" kern="1200" cap="none" spc="0" normalizeH="0" baseline="0" noProof="0">
              <a:ln>
                <a:noFill/>
              </a:ln>
              <a:solidFill>
                <a:schemeClr val="bg1"/>
              </a:solidFill>
              <a:effectLst/>
              <a:uLnTx/>
              <a:uFillTx/>
              <a:latin typeface="Avenir Next LT Pro"/>
              <a:ea typeface="+mn-ea"/>
              <a:cs typeface="+mn-cs"/>
            </a:endParaRPr>
          </a:p>
        </p:txBody>
      </p:sp>
      <p:sp>
        <p:nvSpPr>
          <p:cNvPr id="42" name="Arrow: Chevron 41">
            <a:extLst>
              <a:ext uri="{FF2B5EF4-FFF2-40B4-BE49-F238E27FC236}">
                <a16:creationId xmlns:a16="http://schemas.microsoft.com/office/drawing/2014/main" id="{83DF55B5-11C5-75B0-0094-69A2FE13457E}"/>
              </a:ext>
            </a:extLst>
          </p:cNvPr>
          <p:cNvSpPr/>
          <p:nvPr/>
        </p:nvSpPr>
        <p:spPr>
          <a:xfrm>
            <a:off x="3307259" y="889806"/>
            <a:ext cx="3077126" cy="47458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CA" sz="1200" b="1">
                <a:solidFill>
                  <a:schemeClr val="bg1"/>
                </a:solidFill>
                <a:latin typeface="Avenir Next LT Pro"/>
              </a:rPr>
              <a:t>Phase 2: Organizational Maturity Evaluation</a:t>
            </a:r>
          </a:p>
        </p:txBody>
      </p:sp>
      <p:sp>
        <p:nvSpPr>
          <p:cNvPr id="43" name="Arrow: Chevron 42">
            <a:extLst>
              <a:ext uri="{FF2B5EF4-FFF2-40B4-BE49-F238E27FC236}">
                <a16:creationId xmlns:a16="http://schemas.microsoft.com/office/drawing/2014/main" id="{91757168-4E51-7848-653A-7C51E557577E}"/>
              </a:ext>
            </a:extLst>
          </p:cNvPr>
          <p:cNvSpPr/>
          <p:nvPr/>
        </p:nvSpPr>
        <p:spPr>
          <a:xfrm>
            <a:off x="6236955" y="898988"/>
            <a:ext cx="3123577" cy="474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defRPr/>
            </a:pPr>
            <a:r>
              <a:rPr lang="en-US" sz="1200" b="1">
                <a:solidFill>
                  <a:schemeClr val="bg1"/>
                </a:solidFill>
                <a:latin typeface="Avenir Next LT Pro"/>
              </a:rPr>
              <a:t>Phase 3: Productivity Opportunity Identification</a:t>
            </a:r>
            <a:endParaRPr kumimoji="0" lang="en-US" sz="1200" b="1" i="0" u="none" strike="noStrike" kern="1200" cap="none" spc="0" normalizeH="0" baseline="0" noProof="0">
              <a:ln>
                <a:noFill/>
              </a:ln>
              <a:solidFill>
                <a:schemeClr val="bg1"/>
              </a:solidFill>
              <a:effectLst/>
              <a:uLnTx/>
              <a:uFillTx/>
              <a:latin typeface="Avenir Next LT Pro"/>
              <a:ea typeface="+mn-ea"/>
              <a:cs typeface="+mn-cs"/>
            </a:endParaRPr>
          </a:p>
        </p:txBody>
      </p:sp>
      <p:sp>
        <p:nvSpPr>
          <p:cNvPr id="12" name="Title 1">
            <a:extLst>
              <a:ext uri="{FF2B5EF4-FFF2-40B4-BE49-F238E27FC236}">
                <a16:creationId xmlns:a16="http://schemas.microsoft.com/office/drawing/2014/main" id="{72BF2118-9099-88FD-FAE7-2EF19B0B5A64}"/>
              </a:ext>
            </a:extLst>
          </p:cNvPr>
          <p:cNvSpPr txBox="1">
            <a:spLocks/>
          </p:cNvSpPr>
          <p:nvPr/>
        </p:nvSpPr>
        <p:spPr>
          <a:xfrm>
            <a:off x="486060" y="404813"/>
            <a:ext cx="11452901" cy="39651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venir Medium" panose="02000503020000020003" pitchFamily="2" charset="0"/>
                <a:ea typeface="+mj-ea"/>
                <a:cs typeface="+mj-cs"/>
              </a:rPr>
              <a:t>Our Approach</a:t>
            </a:r>
            <a:endParaRPr kumimoji="0" lang="en-CA" sz="2800" b="0" i="0" u="none" strike="noStrike" kern="1200" cap="none" spc="0" normalizeH="0" baseline="0" noProof="0">
              <a:ln>
                <a:noFill/>
              </a:ln>
              <a:solidFill>
                <a:srgbClr val="212D39"/>
              </a:solidFill>
              <a:effectLst/>
              <a:uLnTx/>
              <a:uFillTx/>
              <a:latin typeface="Avenir Medium" panose="02000503020000020003" pitchFamily="2" charset="0"/>
              <a:ea typeface="+mj-ea"/>
              <a:cs typeface="+mj-cs"/>
            </a:endParaRPr>
          </a:p>
        </p:txBody>
      </p:sp>
      <p:sp>
        <p:nvSpPr>
          <p:cNvPr id="14" name="TextBox 13">
            <a:extLst>
              <a:ext uri="{FF2B5EF4-FFF2-40B4-BE49-F238E27FC236}">
                <a16:creationId xmlns:a16="http://schemas.microsoft.com/office/drawing/2014/main" id="{AA2D0E4F-88AD-BCEE-D21A-988779D366F3}"/>
              </a:ext>
            </a:extLst>
          </p:cNvPr>
          <p:cNvSpPr txBox="1"/>
          <p:nvPr/>
        </p:nvSpPr>
        <p:spPr>
          <a:xfrm>
            <a:off x="3307800" y="1394134"/>
            <a:ext cx="2841937" cy="1886759"/>
          </a:xfrm>
          <a:prstGeom prst="rect">
            <a:avLst/>
          </a:prstGeom>
          <a:solidFill>
            <a:schemeClr val="bg1">
              <a:lumMod val="95000"/>
            </a:schemeClr>
          </a:solidFill>
        </p:spPr>
        <p:txBody>
          <a:bodyPr wrap="square" lIns="91440" tIns="45720" rIns="91440" bIns="45720" rtlCol="0" anchor="t">
            <a:noAutofit/>
          </a:bodyPr>
          <a:lstStyle/>
          <a:p>
            <a:r>
              <a:rPr kumimoji="0" lang="en-CA" sz="900" b="1" i="0" u="none" strike="noStrike" kern="1200" cap="none" spc="0" normalizeH="0" baseline="0" noProof="0">
                <a:ln>
                  <a:noFill/>
                </a:ln>
                <a:solidFill>
                  <a:srgbClr val="000000"/>
                </a:solidFill>
                <a:effectLst/>
                <a:uLnTx/>
                <a:uFillTx/>
                <a:latin typeface="Avenir Next LT Pro"/>
                <a:ea typeface="+mn-ea"/>
                <a:cs typeface="+mn-cs"/>
              </a:rPr>
              <a:t>Key Activities: </a:t>
            </a:r>
          </a:p>
          <a:p>
            <a:pPr marL="171450" indent="-171450">
              <a:buFont typeface="Arial" panose="020B0604020202020204" pitchFamily="34" charset="0"/>
              <a:buChar char="•"/>
            </a:pPr>
            <a:r>
              <a:rPr lang="en-CA" sz="900"/>
              <a:t>Complete comprehensive AI maturity</a:t>
            </a:r>
          </a:p>
          <a:p>
            <a:pPr marL="171450" indent="-171450">
              <a:buFont typeface="Arial" panose="020B0604020202020204" pitchFamily="34" charset="0"/>
              <a:buChar char="•"/>
            </a:pPr>
            <a:r>
              <a:rPr lang="en-CA" sz="900"/>
              <a:t>Conduct value stream mapping and flow</a:t>
            </a:r>
            <a:r>
              <a:rPr lang="en-CA" sz="900">
                <a:solidFill>
                  <a:srgbClr val="000000"/>
                </a:solidFill>
                <a:latin typeface="Avenir Next LT Pro"/>
              </a:rPr>
              <a:t> and friction analysis of E2E workflows</a:t>
            </a:r>
          </a:p>
          <a:p>
            <a:pPr marL="171450" indent="-171450">
              <a:buFont typeface="Arial" panose="020B0604020202020204" pitchFamily="34" charset="0"/>
              <a:buChar char="•"/>
            </a:pPr>
            <a:r>
              <a:rPr lang="en-CA" sz="900">
                <a:solidFill>
                  <a:srgbClr val="000000"/>
                </a:solidFill>
                <a:latin typeface="Avenir Next LT Pro"/>
              </a:rPr>
              <a:t>Analyze technical infrastructure, data arch., and AI integration capabilities</a:t>
            </a:r>
          </a:p>
          <a:p>
            <a:pPr marL="171450" indent="-171450">
              <a:buFont typeface="Arial" panose="020B0604020202020204" pitchFamily="34" charset="0"/>
              <a:buChar char="•"/>
            </a:pPr>
            <a:endParaRPr lang="en-CA" sz="900">
              <a:solidFill>
                <a:srgbClr val="000000"/>
              </a:solidFill>
              <a:latin typeface="Avenir Next LT Pro"/>
            </a:endParaRPr>
          </a:p>
          <a:p>
            <a:r>
              <a:rPr kumimoji="0" lang="en-CA" sz="900" b="1" i="0" u="none" strike="noStrike" kern="1200" cap="none" spc="0" normalizeH="0" baseline="0" noProof="0">
                <a:ln>
                  <a:noFill/>
                </a:ln>
                <a:solidFill>
                  <a:srgbClr val="000000"/>
                </a:solidFill>
                <a:effectLst/>
                <a:uLnTx/>
                <a:uFillTx/>
                <a:latin typeface="Avenir Next LT Pro"/>
                <a:ea typeface="+mn-ea"/>
                <a:cs typeface="+mn-cs"/>
              </a:rPr>
              <a:t>Outcomes:</a:t>
            </a:r>
            <a:r>
              <a:rPr lang="en-CA" sz="900">
                <a:solidFill>
                  <a:srgbClr val="000000"/>
                </a:solidFill>
                <a:latin typeface="Avenir Next LT Pro"/>
              </a:rPr>
              <a:t> </a:t>
            </a:r>
          </a:p>
          <a:p>
            <a:pPr marL="171450" indent="-171450">
              <a:buFont typeface="Arial" panose="020B0604020202020204" pitchFamily="34" charset="0"/>
              <a:buChar char="•"/>
            </a:pPr>
            <a:r>
              <a:rPr lang="en-CA" sz="900"/>
              <a:t>Comprehensive AI maturity scorecard with gap analysis and benchmark against industry peers</a:t>
            </a:r>
            <a:endParaRPr lang="en-CA"/>
          </a:p>
          <a:p>
            <a:pPr marL="171450" indent="-171450">
              <a:buFont typeface="Arial" panose="020B0604020202020204" pitchFamily="34" charset="0"/>
              <a:buChar char="•"/>
            </a:pPr>
            <a:r>
              <a:rPr lang="en-CA" sz="900"/>
              <a:t>Complete value stream maps highlighting productivity improvement opportunities</a:t>
            </a:r>
          </a:p>
          <a:p>
            <a:pPr marL="171450" indent="-171450">
              <a:buFont typeface="Arial" panose="020B0604020202020204" pitchFamily="34" charset="0"/>
              <a:buChar char="•"/>
            </a:pPr>
            <a:r>
              <a:rPr lang="en-CA" sz="900"/>
              <a:t>Technical Readiness assessment for AI</a:t>
            </a:r>
          </a:p>
        </p:txBody>
      </p:sp>
      <p:sp>
        <p:nvSpPr>
          <p:cNvPr id="15" name="TextBox 14">
            <a:extLst>
              <a:ext uri="{FF2B5EF4-FFF2-40B4-BE49-F238E27FC236}">
                <a16:creationId xmlns:a16="http://schemas.microsoft.com/office/drawing/2014/main" id="{3DF1A2D8-F44B-8E90-EE06-1E6770C7A3B6}"/>
              </a:ext>
            </a:extLst>
          </p:cNvPr>
          <p:cNvSpPr txBox="1"/>
          <p:nvPr/>
        </p:nvSpPr>
        <p:spPr>
          <a:xfrm>
            <a:off x="6227571" y="1394135"/>
            <a:ext cx="2921805" cy="1890873"/>
          </a:xfrm>
          <a:prstGeom prst="rect">
            <a:avLst/>
          </a:prstGeom>
          <a:solidFill>
            <a:schemeClr val="bg1">
              <a:lumMod val="95000"/>
            </a:schemeClr>
          </a:solidFill>
        </p:spPr>
        <p:txBody>
          <a:bodyPr wrap="square" lIns="91440" tIns="45720" rIns="91440" bIns="45720" rtlCol="0" anchor="t">
            <a:noAutofit/>
          </a:bodyPr>
          <a:lstStyle/>
          <a:p>
            <a:r>
              <a:rPr kumimoji="0" lang="en-CA" sz="900" b="1" i="0" u="none" strike="noStrike" kern="1200" cap="none" spc="0" normalizeH="0" baseline="0" noProof="0">
                <a:ln>
                  <a:noFill/>
                </a:ln>
                <a:solidFill>
                  <a:srgbClr val="000000"/>
                </a:solidFill>
                <a:effectLst/>
                <a:uLnTx/>
                <a:uFillTx/>
                <a:latin typeface="Avenir Next LT Pro"/>
                <a:ea typeface="+mn-ea"/>
                <a:cs typeface="+mn-cs"/>
              </a:rPr>
              <a:t>Key Activities: </a:t>
            </a:r>
          </a:p>
          <a:p>
            <a:pPr marL="171450" indent="-171450">
              <a:buFont typeface="Arial" panose="020B0604020202020204" pitchFamily="34" charset="0"/>
              <a:buChar char="•"/>
            </a:pPr>
            <a:r>
              <a:rPr lang="en-CA" sz="900"/>
              <a:t>Facilitate workshops to identify and prioritize high-impact AI use cases</a:t>
            </a:r>
          </a:p>
          <a:p>
            <a:pPr marL="171450" indent="-171450">
              <a:buFont typeface="Arial" panose="020B0604020202020204" pitchFamily="34" charset="0"/>
              <a:buChar char="•"/>
            </a:pPr>
            <a:r>
              <a:rPr lang="en-CA" sz="900"/>
              <a:t>Develop ROI calculations for top productivity opportunities and prioritize for quick wins and strategic opportunities</a:t>
            </a:r>
          </a:p>
          <a:p>
            <a:pPr marL="171450" indent="-171450">
              <a:buFont typeface="Arial" panose="020B0604020202020204" pitchFamily="34" charset="0"/>
              <a:buChar char="•"/>
            </a:pPr>
            <a:r>
              <a:rPr lang="en-CA" sz="900"/>
              <a:t>Conduct skills and role impact analysis of current positions vs. future AI-augmented roles</a:t>
            </a:r>
          </a:p>
          <a:p>
            <a:pPr marL="171450" indent="-171450">
              <a:buFont typeface="Arial" panose="020B0604020202020204" pitchFamily="34" charset="0"/>
              <a:buChar char="•"/>
            </a:pPr>
            <a:endParaRPr lang="en-CA" sz="900">
              <a:solidFill>
                <a:srgbClr val="000000"/>
              </a:solidFill>
              <a:latin typeface="Avenir Next LT Pro"/>
            </a:endParaRPr>
          </a:p>
          <a:p>
            <a:r>
              <a:rPr lang="en-CA" sz="900" b="1">
                <a:solidFill>
                  <a:srgbClr val="000000"/>
                </a:solidFill>
                <a:latin typeface="Avenir Next LT Pro"/>
              </a:rPr>
              <a:t>Outcomes</a:t>
            </a:r>
            <a:r>
              <a:rPr kumimoji="0" lang="en-CA" sz="900" b="1" i="0" u="none" strike="noStrike" kern="1200" cap="none" spc="0" normalizeH="0" baseline="0" noProof="0">
                <a:ln>
                  <a:noFill/>
                </a:ln>
                <a:solidFill>
                  <a:srgbClr val="000000"/>
                </a:solidFill>
                <a:effectLst/>
                <a:uLnTx/>
                <a:uFillTx/>
                <a:latin typeface="Avenir Next LT Pro"/>
                <a:ea typeface="+mn-ea"/>
                <a:cs typeface="+mn-cs"/>
              </a:rPr>
              <a:t>:</a:t>
            </a:r>
            <a:r>
              <a:rPr lang="en-CA" sz="900">
                <a:solidFill>
                  <a:srgbClr val="000000"/>
                </a:solidFill>
                <a:latin typeface="Avenir Next LT Pro"/>
              </a:rPr>
              <a:t> </a:t>
            </a:r>
          </a:p>
          <a:p>
            <a:pPr marL="171450" indent="-171450">
              <a:buFont typeface="Arial" panose="020B0604020202020204" pitchFamily="34" charset="0"/>
              <a:buChar char="•"/>
            </a:pPr>
            <a:r>
              <a:rPr lang="en-CA" sz="900"/>
              <a:t>Prioritized portfolio of 8-12 AI use cases with detailed business case &amp; ROI projections</a:t>
            </a:r>
          </a:p>
          <a:p>
            <a:pPr marL="171450" indent="-171450">
              <a:buFont typeface="Arial" panose="020B0604020202020204" pitchFamily="34" charset="0"/>
              <a:buChar char="•"/>
            </a:pPr>
            <a:r>
              <a:rPr lang="en-CA" sz="900"/>
              <a:t>Strategic opportunity roadmap</a:t>
            </a:r>
          </a:p>
        </p:txBody>
      </p:sp>
      <p:sp>
        <p:nvSpPr>
          <p:cNvPr id="22" name="Rectangle 21">
            <a:extLst>
              <a:ext uri="{FF2B5EF4-FFF2-40B4-BE49-F238E27FC236}">
                <a16:creationId xmlns:a16="http://schemas.microsoft.com/office/drawing/2014/main" id="{9CE2BA2F-0C31-0518-2144-079A036D6FB8}"/>
              </a:ext>
            </a:extLst>
          </p:cNvPr>
          <p:cNvSpPr/>
          <p:nvPr/>
        </p:nvSpPr>
        <p:spPr>
          <a:xfrm>
            <a:off x="511256" y="3727753"/>
            <a:ext cx="11277573" cy="2661537"/>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100" b="1" i="0" u="none" strike="noStrike" kern="1200" cap="none" spc="0" normalizeH="0" baseline="0" noProof="0">
              <a:ln>
                <a:noFill/>
              </a:ln>
              <a:solidFill>
                <a:srgbClr val="000000"/>
              </a:solidFill>
              <a:effectLst/>
              <a:uLnTx/>
              <a:uFillTx/>
              <a:ea typeface="+mn-ea"/>
              <a:cs typeface="Calibri" panose="020F0502020204030204" pitchFamily="34" charset="0"/>
            </a:endParaRPr>
          </a:p>
        </p:txBody>
      </p:sp>
      <p:cxnSp>
        <p:nvCxnSpPr>
          <p:cNvPr id="25" name="Straight Connector 24">
            <a:extLst>
              <a:ext uri="{FF2B5EF4-FFF2-40B4-BE49-F238E27FC236}">
                <a16:creationId xmlns:a16="http://schemas.microsoft.com/office/drawing/2014/main" id="{55296D59-DB7F-ECDE-D251-542C281AD4DC}"/>
              </a:ext>
            </a:extLst>
          </p:cNvPr>
          <p:cNvCxnSpPr>
            <a:cxnSpLocks/>
          </p:cNvCxnSpPr>
          <p:nvPr/>
        </p:nvCxnSpPr>
        <p:spPr>
          <a:xfrm flipH="1">
            <a:off x="2382799" y="3451086"/>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E19695-E670-C7AC-0D4D-1F75C1EFEC0C}"/>
              </a:ext>
            </a:extLst>
          </p:cNvPr>
          <p:cNvCxnSpPr>
            <a:cxnSpLocks/>
          </p:cNvCxnSpPr>
          <p:nvPr/>
        </p:nvCxnSpPr>
        <p:spPr>
          <a:xfrm flipH="1">
            <a:off x="511257" y="3451086"/>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C0995CE1-41FA-851A-01B8-C9FE83827263}"/>
              </a:ext>
            </a:extLst>
          </p:cNvPr>
          <p:cNvCxnSpPr>
            <a:cxnSpLocks/>
          </p:cNvCxnSpPr>
          <p:nvPr/>
        </p:nvCxnSpPr>
        <p:spPr>
          <a:xfrm flipH="1">
            <a:off x="4233074" y="3451086"/>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3AE71887-9807-648F-1161-6FCF32955387}"/>
              </a:ext>
            </a:extLst>
          </p:cNvPr>
          <p:cNvCxnSpPr>
            <a:cxnSpLocks/>
          </p:cNvCxnSpPr>
          <p:nvPr/>
        </p:nvCxnSpPr>
        <p:spPr>
          <a:xfrm flipH="1">
            <a:off x="6097532" y="3451086"/>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770B13A8-20CD-CEEB-D710-B48F9387B669}"/>
              </a:ext>
            </a:extLst>
          </p:cNvPr>
          <p:cNvCxnSpPr>
            <a:cxnSpLocks/>
          </p:cNvCxnSpPr>
          <p:nvPr/>
        </p:nvCxnSpPr>
        <p:spPr>
          <a:xfrm flipH="1">
            <a:off x="3307939" y="3451086"/>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C1A0C4B-53A5-B75B-EF88-F52DF4999259}"/>
              </a:ext>
            </a:extLst>
          </p:cNvPr>
          <p:cNvCxnSpPr>
            <a:cxnSpLocks/>
          </p:cNvCxnSpPr>
          <p:nvPr/>
        </p:nvCxnSpPr>
        <p:spPr>
          <a:xfrm flipH="1">
            <a:off x="1453544" y="3451086"/>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75D3FF44-6A73-FC00-AA50-827B1D11B0A7}"/>
              </a:ext>
            </a:extLst>
          </p:cNvPr>
          <p:cNvCxnSpPr>
            <a:cxnSpLocks/>
          </p:cNvCxnSpPr>
          <p:nvPr/>
        </p:nvCxnSpPr>
        <p:spPr>
          <a:xfrm flipH="1">
            <a:off x="5165304" y="3451086"/>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75F9AF6A-E765-FBB3-88AE-84FD0024A1F5}"/>
              </a:ext>
            </a:extLst>
          </p:cNvPr>
          <p:cNvCxnSpPr>
            <a:cxnSpLocks/>
          </p:cNvCxnSpPr>
          <p:nvPr/>
        </p:nvCxnSpPr>
        <p:spPr>
          <a:xfrm flipH="1">
            <a:off x="7043940" y="3451086"/>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KICK OFF">
            <a:extLst>
              <a:ext uri="{FF2B5EF4-FFF2-40B4-BE49-F238E27FC236}">
                <a16:creationId xmlns:a16="http://schemas.microsoft.com/office/drawing/2014/main" id="{C24BC1C8-CDED-011E-699F-9090A082B3A8}"/>
              </a:ext>
            </a:extLst>
          </p:cNvPr>
          <p:cNvSpPr txBox="1"/>
          <p:nvPr/>
        </p:nvSpPr>
        <p:spPr>
          <a:xfrm>
            <a:off x="1442795" y="3496026"/>
            <a:ext cx="805142" cy="106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2</a:t>
            </a:r>
          </a:p>
        </p:txBody>
      </p:sp>
      <p:sp>
        <p:nvSpPr>
          <p:cNvPr id="37" name="KICK OFF">
            <a:extLst>
              <a:ext uri="{FF2B5EF4-FFF2-40B4-BE49-F238E27FC236}">
                <a16:creationId xmlns:a16="http://schemas.microsoft.com/office/drawing/2014/main" id="{74836508-D8D0-7140-9CD7-3FEBC201B2A2}"/>
              </a:ext>
            </a:extLst>
          </p:cNvPr>
          <p:cNvSpPr txBox="1"/>
          <p:nvPr/>
        </p:nvSpPr>
        <p:spPr>
          <a:xfrm>
            <a:off x="2373872" y="3496026"/>
            <a:ext cx="805142" cy="106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3</a:t>
            </a:r>
          </a:p>
        </p:txBody>
      </p:sp>
      <p:sp>
        <p:nvSpPr>
          <p:cNvPr id="39" name="KICK OFF">
            <a:extLst>
              <a:ext uri="{FF2B5EF4-FFF2-40B4-BE49-F238E27FC236}">
                <a16:creationId xmlns:a16="http://schemas.microsoft.com/office/drawing/2014/main" id="{35F62EA5-5D6C-C8AA-76E6-F06363CFE1A6}"/>
              </a:ext>
            </a:extLst>
          </p:cNvPr>
          <p:cNvSpPr txBox="1"/>
          <p:nvPr/>
        </p:nvSpPr>
        <p:spPr>
          <a:xfrm>
            <a:off x="511718" y="3496026"/>
            <a:ext cx="805142" cy="106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1</a:t>
            </a:r>
          </a:p>
        </p:txBody>
      </p:sp>
      <p:sp>
        <p:nvSpPr>
          <p:cNvPr id="40" name="KICK OFF">
            <a:extLst>
              <a:ext uri="{FF2B5EF4-FFF2-40B4-BE49-F238E27FC236}">
                <a16:creationId xmlns:a16="http://schemas.microsoft.com/office/drawing/2014/main" id="{2FBB60D0-F263-A8F9-EC88-40138F1D9A61}"/>
              </a:ext>
            </a:extLst>
          </p:cNvPr>
          <p:cNvSpPr txBox="1"/>
          <p:nvPr/>
        </p:nvSpPr>
        <p:spPr>
          <a:xfrm>
            <a:off x="7029257" y="3496026"/>
            <a:ext cx="805142" cy="10603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a:t>
            </a:r>
            <a:r>
              <a:rPr lang="en-CA" sz="800" b="1" kern="0" spc="140">
                <a:solidFill>
                  <a:srgbClr val="434343"/>
                </a:solidFill>
                <a:latin typeface="+mn-lt"/>
              </a:rPr>
              <a:t>8</a:t>
            </a:r>
            <a:endParaRPr kumimoji="0" lang="en-CA" sz="800" b="1" i="0" u="none" strike="noStrike" kern="0" cap="all" spc="140" normalizeH="0" baseline="0" noProof="0">
              <a:ln>
                <a:noFill/>
              </a:ln>
              <a:solidFill>
                <a:srgbClr val="434343"/>
              </a:solidFill>
              <a:effectLst/>
              <a:uLnTx/>
              <a:uFillTx/>
              <a:latin typeface="+mn-lt"/>
              <a:cs typeface="Calibri"/>
              <a:sym typeface="Calibri"/>
            </a:endParaRPr>
          </a:p>
        </p:txBody>
      </p:sp>
      <p:sp>
        <p:nvSpPr>
          <p:cNvPr id="45" name="KICK OFF">
            <a:extLst>
              <a:ext uri="{FF2B5EF4-FFF2-40B4-BE49-F238E27FC236}">
                <a16:creationId xmlns:a16="http://schemas.microsoft.com/office/drawing/2014/main" id="{F2B7F611-D320-8901-978C-9D741E05452E}"/>
              </a:ext>
            </a:extLst>
          </p:cNvPr>
          <p:cNvSpPr txBox="1"/>
          <p:nvPr/>
        </p:nvSpPr>
        <p:spPr>
          <a:xfrm>
            <a:off x="6098180" y="3496026"/>
            <a:ext cx="805142" cy="10603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7</a:t>
            </a:r>
          </a:p>
        </p:txBody>
      </p:sp>
      <p:cxnSp>
        <p:nvCxnSpPr>
          <p:cNvPr id="47" name="Straight Connector 46">
            <a:extLst>
              <a:ext uri="{FF2B5EF4-FFF2-40B4-BE49-F238E27FC236}">
                <a16:creationId xmlns:a16="http://schemas.microsoft.com/office/drawing/2014/main" id="{651798FC-9562-DE3D-E91D-C68D651DAA2A}"/>
              </a:ext>
            </a:extLst>
          </p:cNvPr>
          <p:cNvCxnSpPr>
            <a:cxnSpLocks/>
          </p:cNvCxnSpPr>
          <p:nvPr/>
        </p:nvCxnSpPr>
        <p:spPr>
          <a:xfrm>
            <a:off x="521554"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E363F7BB-3CA2-A36A-B8EF-916170FE0C75}"/>
              </a:ext>
            </a:extLst>
          </p:cNvPr>
          <p:cNvCxnSpPr>
            <a:cxnSpLocks/>
          </p:cNvCxnSpPr>
          <p:nvPr/>
        </p:nvCxnSpPr>
        <p:spPr>
          <a:xfrm>
            <a:off x="1457927"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6B8D4C02-24D6-DCC2-F94C-50CFEC7E73A3}"/>
              </a:ext>
            </a:extLst>
          </p:cNvPr>
          <p:cNvCxnSpPr>
            <a:cxnSpLocks/>
          </p:cNvCxnSpPr>
          <p:nvPr/>
        </p:nvCxnSpPr>
        <p:spPr>
          <a:xfrm>
            <a:off x="2384468"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06BDE1AB-9F42-BF89-5D43-C2BA550BC16F}"/>
              </a:ext>
            </a:extLst>
          </p:cNvPr>
          <p:cNvCxnSpPr>
            <a:cxnSpLocks/>
          </p:cNvCxnSpPr>
          <p:nvPr/>
        </p:nvCxnSpPr>
        <p:spPr>
          <a:xfrm>
            <a:off x="5173923"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B7E8F965-A407-7D83-7920-B5DD3E75C65E}"/>
              </a:ext>
            </a:extLst>
          </p:cNvPr>
          <p:cNvCxnSpPr>
            <a:cxnSpLocks/>
          </p:cNvCxnSpPr>
          <p:nvPr/>
        </p:nvCxnSpPr>
        <p:spPr>
          <a:xfrm>
            <a:off x="7027005"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4B9241B7-640C-AC70-D6A0-DF21948656A0}"/>
              </a:ext>
            </a:extLst>
          </p:cNvPr>
          <p:cNvCxnSpPr>
            <a:cxnSpLocks/>
          </p:cNvCxnSpPr>
          <p:nvPr/>
        </p:nvCxnSpPr>
        <p:spPr>
          <a:xfrm>
            <a:off x="6100464"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4D5A7223-DD91-8FF8-ECE1-7AC77359C871}"/>
              </a:ext>
            </a:extLst>
          </p:cNvPr>
          <p:cNvCxnSpPr>
            <a:cxnSpLocks/>
          </p:cNvCxnSpPr>
          <p:nvPr/>
        </p:nvCxnSpPr>
        <p:spPr>
          <a:xfrm flipH="1">
            <a:off x="7955041" y="3453636"/>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KICK OFF">
            <a:extLst>
              <a:ext uri="{FF2B5EF4-FFF2-40B4-BE49-F238E27FC236}">
                <a16:creationId xmlns:a16="http://schemas.microsoft.com/office/drawing/2014/main" id="{481D5B9F-23D2-0344-4654-8E6319A8E30B}"/>
              </a:ext>
            </a:extLst>
          </p:cNvPr>
          <p:cNvSpPr txBox="1"/>
          <p:nvPr/>
        </p:nvSpPr>
        <p:spPr>
          <a:xfrm>
            <a:off x="7960334" y="3496026"/>
            <a:ext cx="805142" cy="106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a:t>
            </a:r>
            <a:r>
              <a:rPr lang="en-CA" sz="800" b="1" kern="0" spc="140">
                <a:solidFill>
                  <a:srgbClr val="434343"/>
                </a:solidFill>
                <a:latin typeface="+mn-lt"/>
              </a:rPr>
              <a:t>9</a:t>
            </a:r>
            <a:endParaRPr kumimoji="0" lang="en-CA" sz="800" b="1" i="0" u="none" strike="noStrike" kern="0" cap="all" spc="140" normalizeH="0" baseline="0" noProof="0">
              <a:ln>
                <a:noFill/>
              </a:ln>
              <a:solidFill>
                <a:srgbClr val="434343"/>
              </a:solidFill>
              <a:effectLst/>
              <a:uLnTx/>
              <a:uFillTx/>
              <a:latin typeface="+mn-lt"/>
              <a:cs typeface="Calibri"/>
              <a:sym typeface="Calibri"/>
            </a:endParaRPr>
          </a:p>
        </p:txBody>
      </p:sp>
      <p:cxnSp>
        <p:nvCxnSpPr>
          <p:cNvPr id="58" name="Straight Connector 57">
            <a:extLst>
              <a:ext uri="{FF2B5EF4-FFF2-40B4-BE49-F238E27FC236}">
                <a16:creationId xmlns:a16="http://schemas.microsoft.com/office/drawing/2014/main" id="{16827ED7-85C8-49A2-F8DB-E12625A4230F}"/>
              </a:ext>
            </a:extLst>
          </p:cNvPr>
          <p:cNvCxnSpPr>
            <a:cxnSpLocks/>
          </p:cNvCxnSpPr>
          <p:nvPr/>
        </p:nvCxnSpPr>
        <p:spPr>
          <a:xfrm>
            <a:off x="7953546" y="3727851"/>
            <a:ext cx="3835283"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sp>
        <p:nvSpPr>
          <p:cNvPr id="61" name="Line">
            <a:extLst>
              <a:ext uri="{FF2B5EF4-FFF2-40B4-BE49-F238E27FC236}">
                <a16:creationId xmlns:a16="http://schemas.microsoft.com/office/drawing/2014/main" id="{2E7D4FE7-D106-D8F7-C62D-A213898C1CF4}"/>
              </a:ext>
            </a:extLst>
          </p:cNvPr>
          <p:cNvSpPr/>
          <p:nvPr/>
        </p:nvSpPr>
        <p:spPr>
          <a:xfrm flipV="1">
            <a:off x="511274" y="4142647"/>
            <a:ext cx="1872000" cy="0"/>
          </a:xfrm>
          <a:prstGeom prst="line">
            <a:avLst/>
          </a:prstGeom>
          <a:ln w="19050">
            <a:solidFill>
              <a:schemeClr val="accent1"/>
            </a:solidFill>
            <a:miter lim="400000"/>
            <a:headEnd type="oval" w="sm" len="sm"/>
            <a:tailEnd type="oval" w="sm" len="sm"/>
          </a:ln>
        </p:spPr>
        <p:txBody>
          <a:bodyPr lIns="0" tIns="0" rIns="0" bIns="0"/>
          <a:lstStyle/>
          <a:p>
            <a:pPr marL="0" marR="0" lvl="0" indent="0" algn="ctr" defTabSz="412750" rtl="0" eaLnBrk="1" fontAlgn="auto" latinLnBrk="0" hangingPunct="0">
              <a:lnSpc>
                <a:spcPct val="100000"/>
              </a:lnSpc>
              <a:spcBef>
                <a:spcPts val="0"/>
              </a:spcBef>
              <a:spcAft>
                <a:spcPts val="0"/>
              </a:spcAft>
              <a:buClrTx/>
              <a:buSzTx/>
              <a:buFontTx/>
              <a:buNone/>
              <a:tabLst/>
              <a:defRPr b="0">
                <a:latin typeface="Helvetica Neue Medium"/>
                <a:ea typeface="Helvetica Neue Medium"/>
                <a:cs typeface="Helvetica Neue Medium"/>
                <a:sym typeface="Helvetica Neue Medium"/>
              </a:defRPr>
            </a:pPr>
            <a:endParaRPr kumimoji="0" lang="en-CA" sz="11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Neue Medium"/>
            </a:endParaRPr>
          </a:p>
        </p:txBody>
      </p:sp>
      <p:sp>
        <p:nvSpPr>
          <p:cNvPr id="62" name="Rectangle 61">
            <a:extLst>
              <a:ext uri="{FF2B5EF4-FFF2-40B4-BE49-F238E27FC236}">
                <a16:creationId xmlns:a16="http://schemas.microsoft.com/office/drawing/2014/main" id="{843BB0A2-AC24-93C2-BA95-7404F3FEC8C1}"/>
              </a:ext>
            </a:extLst>
          </p:cNvPr>
          <p:cNvSpPr/>
          <p:nvPr/>
        </p:nvSpPr>
        <p:spPr>
          <a:xfrm>
            <a:off x="511273" y="3960230"/>
            <a:ext cx="2730938" cy="167695"/>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 tIns="0" rIns="0" bIns="0" numCol="1" spcCol="38100" rtlCol="0" anchor="b">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lang="en-CA" sz="900" kern="0" spc="-20">
                <a:solidFill>
                  <a:srgbClr val="000000"/>
                </a:solidFill>
                <a:ea typeface="Calibri" panose="020F0502020204030204" pitchFamily="34" charset="0"/>
                <a:cs typeface="Calibri" panose="020F0502020204030204" pitchFamily="34" charset="0"/>
                <a:sym typeface="Helvetica"/>
              </a:rPr>
              <a:t>A</a:t>
            </a:r>
            <a:r>
              <a:rPr kumimoji="0" lang="en-CA" sz="900" b="0" i="0" u="none" strike="noStrike" kern="0" cap="none" spc="-20" normalizeH="0" baseline="0" noProof="0" err="1">
                <a:ln>
                  <a:noFill/>
                </a:ln>
                <a:solidFill>
                  <a:srgbClr val="000000"/>
                </a:solidFill>
                <a:effectLst/>
                <a:uLnTx/>
                <a:uFillTx/>
                <a:ea typeface="Calibri" panose="020F0502020204030204" pitchFamily="34" charset="0"/>
                <a:cs typeface="Calibri" panose="020F0502020204030204" pitchFamily="34" charset="0"/>
                <a:sym typeface="Helvetica"/>
              </a:rPr>
              <a:t>rtifact</a:t>
            </a:r>
            <a:r>
              <a:rPr kumimoji="0" lang="en-CA" sz="900" b="0"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rPr>
              <a:t> collection and analysis</a:t>
            </a:r>
          </a:p>
        </p:txBody>
      </p:sp>
      <p:grpSp>
        <p:nvGrpSpPr>
          <p:cNvPr id="66" name="Group 65">
            <a:extLst>
              <a:ext uri="{FF2B5EF4-FFF2-40B4-BE49-F238E27FC236}">
                <a16:creationId xmlns:a16="http://schemas.microsoft.com/office/drawing/2014/main" id="{E8F18518-DFF0-B23A-EBBE-563B5E55B9D4}"/>
              </a:ext>
            </a:extLst>
          </p:cNvPr>
          <p:cNvGrpSpPr/>
          <p:nvPr/>
        </p:nvGrpSpPr>
        <p:grpSpPr>
          <a:xfrm>
            <a:off x="436335" y="3773663"/>
            <a:ext cx="1336008" cy="187490"/>
            <a:chOff x="1616555" y="1293979"/>
            <a:chExt cx="823531" cy="158181"/>
          </a:xfrm>
        </p:grpSpPr>
        <p:sp>
          <p:nvSpPr>
            <p:cNvPr id="67" name="Rectangle 66">
              <a:extLst>
                <a:ext uri="{FF2B5EF4-FFF2-40B4-BE49-F238E27FC236}">
                  <a16:creationId xmlns:a16="http://schemas.microsoft.com/office/drawing/2014/main" id="{DD0B321E-27CF-774C-4BDA-84045315D4B2}"/>
                </a:ext>
              </a:extLst>
            </p:cNvPr>
            <p:cNvSpPr/>
            <p:nvPr/>
          </p:nvSpPr>
          <p:spPr>
            <a:xfrm>
              <a:off x="1728603" y="1293979"/>
              <a:ext cx="711483" cy="158181"/>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4400" rIns="0" bIns="0" numCol="1" spcCol="38100" rtlCol="0" anchor="ctr">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kumimoji="0" lang="en-CA" sz="9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rPr>
                <a:t>Program Kickoff </a:t>
              </a:r>
            </a:p>
          </p:txBody>
        </p:sp>
        <p:sp>
          <p:nvSpPr>
            <p:cNvPr id="68" name="Flowchart: Decision 244">
              <a:extLst>
                <a:ext uri="{FF2B5EF4-FFF2-40B4-BE49-F238E27FC236}">
                  <a16:creationId xmlns:a16="http://schemas.microsoft.com/office/drawing/2014/main" id="{D249900E-DB80-3627-89A4-9D3B1BF9F35E}"/>
                </a:ext>
              </a:extLst>
            </p:cNvPr>
            <p:cNvSpPr/>
            <p:nvPr/>
          </p:nvSpPr>
          <p:spPr>
            <a:xfrm flipV="1">
              <a:off x="1616555" y="1319783"/>
              <a:ext cx="90919" cy="121489"/>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grpSp>
      <p:sp>
        <p:nvSpPr>
          <p:cNvPr id="72" name="KICK OFF">
            <a:extLst>
              <a:ext uri="{FF2B5EF4-FFF2-40B4-BE49-F238E27FC236}">
                <a16:creationId xmlns:a16="http://schemas.microsoft.com/office/drawing/2014/main" id="{2B02C955-C72A-A28A-9365-02925B7C1622}"/>
              </a:ext>
            </a:extLst>
          </p:cNvPr>
          <p:cNvSpPr txBox="1"/>
          <p:nvPr/>
        </p:nvSpPr>
        <p:spPr>
          <a:xfrm>
            <a:off x="3304949" y="3496026"/>
            <a:ext cx="805142" cy="106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4</a:t>
            </a:r>
          </a:p>
        </p:txBody>
      </p:sp>
      <p:sp>
        <p:nvSpPr>
          <p:cNvPr id="73" name="KICK OFF">
            <a:extLst>
              <a:ext uri="{FF2B5EF4-FFF2-40B4-BE49-F238E27FC236}">
                <a16:creationId xmlns:a16="http://schemas.microsoft.com/office/drawing/2014/main" id="{4A4C268C-79F1-1649-DC61-35DD9DD1E1DB}"/>
              </a:ext>
            </a:extLst>
          </p:cNvPr>
          <p:cNvSpPr txBox="1"/>
          <p:nvPr/>
        </p:nvSpPr>
        <p:spPr>
          <a:xfrm>
            <a:off x="4236026" y="3496026"/>
            <a:ext cx="805142" cy="10603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5</a:t>
            </a:r>
          </a:p>
        </p:txBody>
      </p:sp>
      <p:cxnSp>
        <p:nvCxnSpPr>
          <p:cNvPr id="74" name="Straight Connector 73">
            <a:extLst>
              <a:ext uri="{FF2B5EF4-FFF2-40B4-BE49-F238E27FC236}">
                <a16:creationId xmlns:a16="http://schemas.microsoft.com/office/drawing/2014/main" id="{9600C7D8-B987-A69D-25F5-DC26E30CB3B1}"/>
              </a:ext>
            </a:extLst>
          </p:cNvPr>
          <p:cNvCxnSpPr>
            <a:cxnSpLocks/>
          </p:cNvCxnSpPr>
          <p:nvPr/>
        </p:nvCxnSpPr>
        <p:spPr>
          <a:xfrm>
            <a:off x="3311009"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FB952F87-DC15-83C4-A1B1-1F84DA57FA24}"/>
              </a:ext>
            </a:extLst>
          </p:cNvPr>
          <p:cNvCxnSpPr>
            <a:cxnSpLocks/>
          </p:cNvCxnSpPr>
          <p:nvPr/>
        </p:nvCxnSpPr>
        <p:spPr>
          <a:xfrm>
            <a:off x="4237550"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sp>
        <p:nvSpPr>
          <p:cNvPr id="159" name="KICK OFF">
            <a:extLst>
              <a:ext uri="{FF2B5EF4-FFF2-40B4-BE49-F238E27FC236}">
                <a16:creationId xmlns:a16="http://schemas.microsoft.com/office/drawing/2014/main" id="{5516C9FC-4CBA-5BE5-7F81-4591F64EBA16}"/>
              </a:ext>
            </a:extLst>
          </p:cNvPr>
          <p:cNvSpPr txBox="1"/>
          <p:nvPr/>
        </p:nvSpPr>
        <p:spPr>
          <a:xfrm>
            <a:off x="5167103" y="3496026"/>
            <a:ext cx="805142" cy="10603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6</a:t>
            </a:r>
          </a:p>
        </p:txBody>
      </p:sp>
      <p:cxnSp>
        <p:nvCxnSpPr>
          <p:cNvPr id="160" name="Straight Connector 159">
            <a:extLst>
              <a:ext uri="{FF2B5EF4-FFF2-40B4-BE49-F238E27FC236}">
                <a16:creationId xmlns:a16="http://schemas.microsoft.com/office/drawing/2014/main" id="{9E7522F7-7E0D-0017-C079-234FFD6F0B85}"/>
              </a:ext>
            </a:extLst>
          </p:cNvPr>
          <p:cNvCxnSpPr>
            <a:cxnSpLocks/>
          </p:cNvCxnSpPr>
          <p:nvPr/>
        </p:nvCxnSpPr>
        <p:spPr>
          <a:xfrm flipH="1">
            <a:off x="513877" y="3706178"/>
            <a:ext cx="0" cy="1875600"/>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1" name="Straight Connector 160">
            <a:extLst>
              <a:ext uri="{FF2B5EF4-FFF2-40B4-BE49-F238E27FC236}">
                <a16:creationId xmlns:a16="http://schemas.microsoft.com/office/drawing/2014/main" id="{AA16B84A-7918-C558-FE6D-1999524B3FB1}"/>
              </a:ext>
            </a:extLst>
          </p:cNvPr>
          <p:cNvCxnSpPr>
            <a:cxnSpLocks/>
          </p:cNvCxnSpPr>
          <p:nvPr/>
        </p:nvCxnSpPr>
        <p:spPr>
          <a:xfrm flipH="1">
            <a:off x="1442293" y="3706178"/>
            <a:ext cx="1732" cy="227322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2" name="Straight Connector 161">
            <a:extLst>
              <a:ext uri="{FF2B5EF4-FFF2-40B4-BE49-F238E27FC236}">
                <a16:creationId xmlns:a16="http://schemas.microsoft.com/office/drawing/2014/main" id="{AC79A507-306A-FFC0-8156-7D8A588474DB}"/>
              </a:ext>
            </a:extLst>
          </p:cNvPr>
          <p:cNvCxnSpPr>
            <a:cxnSpLocks/>
          </p:cNvCxnSpPr>
          <p:nvPr/>
        </p:nvCxnSpPr>
        <p:spPr>
          <a:xfrm flipH="1">
            <a:off x="2373872" y="3706178"/>
            <a:ext cx="301" cy="227322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3" name="Straight Connector 162">
            <a:extLst>
              <a:ext uri="{FF2B5EF4-FFF2-40B4-BE49-F238E27FC236}">
                <a16:creationId xmlns:a16="http://schemas.microsoft.com/office/drawing/2014/main" id="{AD072CAC-6794-D9EE-BA72-BBC95A71953F}"/>
              </a:ext>
            </a:extLst>
          </p:cNvPr>
          <p:cNvCxnSpPr>
            <a:cxnSpLocks/>
          </p:cNvCxnSpPr>
          <p:nvPr/>
        </p:nvCxnSpPr>
        <p:spPr>
          <a:xfrm>
            <a:off x="3304321" y="3706178"/>
            <a:ext cx="0" cy="227322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4" name="Straight Connector 163">
            <a:extLst>
              <a:ext uri="{FF2B5EF4-FFF2-40B4-BE49-F238E27FC236}">
                <a16:creationId xmlns:a16="http://schemas.microsoft.com/office/drawing/2014/main" id="{130E4A7D-2FA7-DD4A-36A1-C8E41B45DE4F}"/>
              </a:ext>
            </a:extLst>
          </p:cNvPr>
          <p:cNvCxnSpPr>
            <a:cxnSpLocks/>
          </p:cNvCxnSpPr>
          <p:nvPr/>
        </p:nvCxnSpPr>
        <p:spPr>
          <a:xfrm>
            <a:off x="4234469" y="3706178"/>
            <a:ext cx="0" cy="227322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5" name="Straight Connector 164">
            <a:extLst>
              <a:ext uri="{FF2B5EF4-FFF2-40B4-BE49-F238E27FC236}">
                <a16:creationId xmlns:a16="http://schemas.microsoft.com/office/drawing/2014/main" id="{2EF9B28F-7D9D-FF59-D27B-89843BD01BA3}"/>
              </a:ext>
            </a:extLst>
          </p:cNvPr>
          <p:cNvCxnSpPr>
            <a:cxnSpLocks/>
          </p:cNvCxnSpPr>
          <p:nvPr/>
        </p:nvCxnSpPr>
        <p:spPr>
          <a:xfrm>
            <a:off x="5164617" y="3706178"/>
            <a:ext cx="0" cy="227322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6" name="Straight Connector 165">
            <a:extLst>
              <a:ext uri="{FF2B5EF4-FFF2-40B4-BE49-F238E27FC236}">
                <a16:creationId xmlns:a16="http://schemas.microsoft.com/office/drawing/2014/main" id="{DDF01698-E711-2E90-9859-353DB92663D5}"/>
              </a:ext>
            </a:extLst>
          </p:cNvPr>
          <p:cNvCxnSpPr>
            <a:cxnSpLocks/>
          </p:cNvCxnSpPr>
          <p:nvPr/>
        </p:nvCxnSpPr>
        <p:spPr>
          <a:xfrm>
            <a:off x="6094765" y="3706178"/>
            <a:ext cx="0" cy="2315371"/>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7" name="Straight Connector 166">
            <a:extLst>
              <a:ext uri="{FF2B5EF4-FFF2-40B4-BE49-F238E27FC236}">
                <a16:creationId xmlns:a16="http://schemas.microsoft.com/office/drawing/2014/main" id="{42BB7B0D-4937-C1EB-E968-74D8AF2ABA5B}"/>
              </a:ext>
            </a:extLst>
          </p:cNvPr>
          <p:cNvCxnSpPr>
            <a:cxnSpLocks/>
          </p:cNvCxnSpPr>
          <p:nvPr/>
        </p:nvCxnSpPr>
        <p:spPr>
          <a:xfrm>
            <a:off x="7024913" y="3706178"/>
            <a:ext cx="0" cy="227322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5B0A8A02-2148-4304-1F73-EAC683FF65C6}"/>
              </a:ext>
            </a:extLst>
          </p:cNvPr>
          <p:cNvCxnSpPr>
            <a:cxnSpLocks/>
          </p:cNvCxnSpPr>
          <p:nvPr/>
        </p:nvCxnSpPr>
        <p:spPr>
          <a:xfrm>
            <a:off x="7955061" y="3706178"/>
            <a:ext cx="0" cy="227322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5" name="Line">
            <a:extLst>
              <a:ext uri="{FF2B5EF4-FFF2-40B4-BE49-F238E27FC236}">
                <a16:creationId xmlns:a16="http://schemas.microsoft.com/office/drawing/2014/main" id="{E746D4EF-6CA9-44DC-0553-44F3BE402165}"/>
              </a:ext>
            </a:extLst>
          </p:cNvPr>
          <p:cNvSpPr/>
          <p:nvPr/>
        </p:nvSpPr>
        <p:spPr>
          <a:xfrm>
            <a:off x="1442293" y="4340132"/>
            <a:ext cx="3693139" cy="0"/>
          </a:xfrm>
          <a:prstGeom prst="line">
            <a:avLst/>
          </a:prstGeom>
          <a:ln w="19050">
            <a:solidFill>
              <a:schemeClr val="accent1"/>
            </a:solidFill>
            <a:miter lim="400000"/>
            <a:headEnd type="oval" w="sm" len="sm"/>
            <a:tailEnd type="oval" w="sm" len="sm"/>
          </a:ln>
        </p:spPr>
        <p:txBody>
          <a:bodyPr lIns="0" tIns="0" rIns="0" bIns="0"/>
          <a:lstStyle/>
          <a:p>
            <a:pPr marL="0" marR="0" lvl="0" indent="0" algn="ctr" defTabSz="412750" rtl="0" eaLnBrk="1" fontAlgn="auto" latinLnBrk="0" hangingPunct="0">
              <a:lnSpc>
                <a:spcPct val="100000"/>
              </a:lnSpc>
              <a:spcBef>
                <a:spcPts val="0"/>
              </a:spcBef>
              <a:spcAft>
                <a:spcPts val="0"/>
              </a:spcAft>
              <a:buClrTx/>
              <a:buSzTx/>
              <a:buFontTx/>
              <a:buNone/>
              <a:tabLst/>
              <a:defRPr b="0">
                <a:latin typeface="Helvetica Neue Medium"/>
                <a:ea typeface="Helvetica Neue Medium"/>
                <a:cs typeface="Helvetica Neue Medium"/>
                <a:sym typeface="Helvetica Neue Medium"/>
              </a:defRPr>
            </a:pPr>
            <a:endParaRPr kumimoji="0" lang="en-CA" sz="11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Neue Medium"/>
            </a:endParaRPr>
          </a:p>
        </p:txBody>
      </p:sp>
      <p:sp>
        <p:nvSpPr>
          <p:cNvPr id="176" name="Rectangle 175">
            <a:extLst>
              <a:ext uri="{FF2B5EF4-FFF2-40B4-BE49-F238E27FC236}">
                <a16:creationId xmlns:a16="http://schemas.microsoft.com/office/drawing/2014/main" id="{8DEF9FF5-607E-6CB9-2AF0-3D4414D8817F}"/>
              </a:ext>
            </a:extLst>
          </p:cNvPr>
          <p:cNvSpPr/>
          <p:nvPr/>
        </p:nvSpPr>
        <p:spPr>
          <a:xfrm>
            <a:off x="1407810" y="4175733"/>
            <a:ext cx="2668357" cy="140567"/>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 tIns="0" rIns="0" bIns="0" numCol="1" spcCol="38100" rtlCol="0" anchor="b">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kumimoji="0" lang="en-CA" sz="900" b="0"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rPr>
              <a:t>Conduct SME interviews</a:t>
            </a:r>
          </a:p>
        </p:txBody>
      </p:sp>
      <p:sp>
        <p:nvSpPr>
          <p:cNvPr id="177" name="Line">
            <a:extLst>
              <a:ext uri="{FF2B5EF4-FFF2-40B4-BE49-F238E27FC236}">
                <a16:creationId xmlns:a16="http://schemas.microsoft.com/office/drawing/2014/main" id="{4E3B97AD-CAF0-843B-42FC-B352E9FE0C1E}"/>
              </a:ext>
            </a:extLst>
          </p:cNvPr>
          <p:cNvSpPr/>
          <p:nvPr/>
        </p:nvSpPr>
        <p:spPr>
          <a:xfrm flipV="1">
            <a:off x="4225985" y="4542194"/>
            <a:ext cx="1872000" cy="0"/>
          </a:xfrm>
          <a:prstGeom prst="line">
            <a:avLst/>
          </a:prstGeom>
          <a:ln w="19050">
            <a:solidFill>
              <a:schemeClr val="accent1"/>
            </a:solidFill>
            <a:miter lim="400000"/>
            <a:headEnd type="oval" w="sm" len="sm"/>
            <a:tailEnd type="oval" w="sm" len="sm"/>
          </a:ln>
        </p:spPr>
        <p:txBody>
          <a:bodyPr lIns="0" tIns="0" rIns="0" bIns="0"/>
          <a:lstStyle/>
          <a:p>
            <a:pPr marL="0" marR="0" lvl="0" indent="0" algn="ctr" defTabSz="412750" rtl="0" eaLnBrk="1" fontAlgn="auto" latinLnBrk="0" hangingPunct="0">
              <a:lnSpc>
                <a:spcPct val="100000"/>
              </a:lnSpc>
              <a:spcBef>
                <a:spcPts val="0"/>
              </a:spcBef>
              <a:spcAft>
                <a:spcPts val="0"/>
              </a:spcAft>
              <a:buClrTx/>
              <a:buSzTx/>
              <a:buFontTx/>
              <a:buNone/>
              <a:tabLst/>
              <a:defRPr b="0">
                <a:latin typeface="Helvetica Neue Medium"/>
                <a:ea typeface="Helvetica Neue Medium"/>
                <a:cs typeface="Helvetica Neue Medium"/>
                <a:sym typeface="Helvetica Neue Medium"/>
              </a:defRPr>
            </a:pPr>
            <a:endParaRPr kumimoji="0" lang="en-CA" sz="11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Neue Medium"/>
            </a:endParaRPr>
          </a:p>
        </p:txBody>
      </p:sp>
      <p:sp>
        <p:nvSpPr>
          <p:cNvPr id="178" name="Rectangle 177">
            <a:extLst>
              <a:ext uri="{FF2B5EF4-FFF2-40B4-BE49-F238E27FC236}">
                <a16:creationId xmlns:a16="http://schemas.microsoft.com/office/drawing/2014/main" id="{0D6CA12F-5DBD-3093-9995-777D8D33EFC1}"/>
              </a:ext>
            </a:extLst>
          </p:cNvPr>
          <p:cNvSpPr/>
          <p:nvPr/>
        </p:nvSpPr>
        <p:spPr>
          <a:xfrm>
            <a:off x="4225985" y="4401626"/>
            <a:ext cx="1872000" cy="125845"/>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 tIns="0" rIns="0" bIns="0" numCol="1" spcCol="38100" rtlCol="0" anchor="b">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lang="en-CA" sz="900" kern="0" spc="-20">
                <a:solidFill>
                  <a:srgbClr val="000000"/>
                </a:solidFill>
                <a:ea typeface="Calibri" panose="020F0502020204030204" pitchFamily="34" charset="0"/>
                <a:cs typeface="Calibri" panose="020F0502020204030204" pitchFamily="34" charset="0"/>
                <a:sym typeface="Helvetica"/>
              </a:rPr>
              <a:t>Confirm</a:t>
            </a:r>
            <a:r>
              <a:rPr kumimoji="0" lang="en-CA" sz="900" b="0"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rPr>
              <a:t> baseline &amp; score carding</a:t>
            </a:r>
          </a:p>
        </p:txBody>
      </p:sp>
      <p:sp>
        <p:nvSpPr>
          <p:cNvPr id="181" name="Line">
            <a:extLst>
              <a:ext uri="{FF2B5EF4-FFF2-40B4-BE49-F238E27FC236}">
                <a16:creationId xmlns:a16="http://schemas.microsoft.com/office/drawing/2014/main" id="{83AD5258-C7D3-04F7-8595-FC23F7D2410D}"/>
              </a:ext>
            </a:extLst>
          </p:cNvPr>
          <p:cNvSpPr/>
          <p:nvPr/>
        </p:nvSpPr>
        <p:spPr>
          <a:xfrm flipV="1">
            <a:off x="6083135" y="4746598"/>
            <a:ext cx="1872000" cy="0"/>
          </a:xfrm>
          <a:prstGeom prst="line">
            <a:avLst/>
          </a:prstGeom>
          <a:ln w="19050">
            <a:solidFill>
              <a:schemeClr val="accent1"/>
            </a:solidFill>
            <a:miter lim="400000"/>
            <a:headEnd type="oval" w="sm" len="sm"/>
            <a:tailEnd type="oval" w="sm" len="sm"/>
          </a:ln>
        </p:spPr>
        <p:txBody>
          <a:bodyPr lIns="0" tIns="0" rIns="0" bIns="0"/>
          <a:lstStyle/>
          <a:p>
            <a:pPr marL="0" marR="0" lvl="0" indent="0" algn="ctr" defTabSz="412750" rtl="0" eaLnBrk="1" fontAlgn="auto" latinLnBrk="0" hangingPunct="0">
              <a:lnSpc>
                <a:spcPct val="100000"/>
              </a:lnSpc>
              <a:spcBef>
                <a:spcPts val="0"/>
              </a:spcBef>
              <a:spcAft>
                <a:spcPts val="0"/>
              </a:spcAft>
              <a:buClrTx/>
              <a:buSzTx/>
              <a:buFontTx/>
              <a:buNone/>
              <a:tabLst/>
              <a:defRPr b="0">
                <a:latin typeface="Helvetica Neue Medium"/>
                <a:ea typeface="Helvetica Neue Medium"/>
                <a:cs typeface="Helvetica Neue Medium"/>
                <a:sym typeface="Helvetica Neue Medium"/>
              </a:defRPr>
            </a:pPr>
            <a:endParaRPr kumimoji="0" lang="en-CA" sz="11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Neue Medium"/>
            </a:endParaRPr>
          </a:p>
        </p:txBody>
      </p:sp>
      <p:sp>
        <p:nvSpPr>
          <p:cNvPr id="182" name="Rectangle 181">
            <a:extLst>
              <a:ext uri="{FF2B5EF4-FFF2-40B4-BE49-F238E27FC236}">
                <a16:creationId xmlns:a16="http://schemas.microsoft.com/office/drawing/2014/main" id="{AA442E96-A57C-E0E3-6122-79EDBE054F74}"/>
              </a:ext>
            </a:extLst>
          </p:cNvPr>
          <p:cNvSpPr/>
          <p:nvPr/>
        </p:nvSpPr>
        <p:spPr>
          <a:xfrm>
            <a:off x="6083134" y="4606030"/>
            <a:ext cx="2237875" cy="125845"/>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 tIns="0" rIns="0" bIns="0" numCol="1" spcCol="38100" rtlCol="0" anchor="b">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lang="en-CA" sz="900" kern="0" spc="-20">
                <a:solidFill>
                  <a:srgbClr val="000000"/>
                </a:solidFill>
                <a:ea typeface="Calibri" panose="020F0502020204030204" pitchFamily="34" charset="0"/>
                <a:cs typeface="Calibri" panose="020F0502020204030204" pitchFamily="34" charset="0"/>
                <a:sym typeface="Helvetica"/>
              </a:rPr>
              <a:t>Identify and socialize targeted quick wins</a:t>
            </a:r>
            <a:endParaRPr kumimoji="0" lang="en-CA" sz="900" b="0"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endParaRPr>
          </a:p>
        </p:txBody>
      </p:sp>
      <p:sp>
        <p:nvSpPr>
          <p:cNvPr id="183" name="Line">
            <a:extLst>
              <a:ext uri="{FF2B5EF4-FFF2-40B4-BE49-F238E27FC236}">
                <a16:creationId xmlns:a16="http://schemas.microsoft.com/office/drawing/2014/main" id="{27FF8C1F-BCFC-75CE-806D-D0911AED2D0C}"/>
              </a:ext>
            </a:extLst>
          </p:cNvPr>
          <p:cNvSpPr/>
          <p:nvPr/>
        </p:nvSpPr>
        <p:spPr>
          <a:xfrm flipV="1">
            <a:off x="6092604" y="4944394"/>
            <a:ext cx="1872000" cy="0"/>
          </a:xfrm>
          <a:prstGeom prst="line">
            <a:avLst/>
          </a:prstGeom>
          <a:ln w="19050">
            <a:solidFill>
              <a:schemeClr val="accent1"/>
            </a:solidFill>
            <a:miter lim="400000"/>
            <a:headEnd type="oval" w="sm" len="sm"/>
            <a:tailEnd type="oval" w="sm" len="sm"/>
          </a:ln>
        </p:spPr>
        <p:txBody>
          <a:bodyPr lIns="0" tIns="0" rIns="0" bIns="0"/>
          <a:lstStyle/>
          <a:p>
            <a:pPr marL="0" marR="0" lvl="0" indent="0" algn="ctr" defTabSz="412750" rtl="0" eaLnBrk="1" fontAlgn="auto" latinLnBrk="0" hangingPunct="0">
              <a:lnSpc>
                <a:spcPct val="100000"/>
              </a:lnSpc>
              <a:spcBef>
                <a:spcPts val="0"/>
              </a:spcBef>
              <a:spcAft>
                <a:spcPts val="0"/>
              </a:spcAft>
              <a:buClrTx/>
              <a:buSzTx/>
              <a:buFontTx/>
              <a:buNone/>
              <a:tabLst/>
              <a:defRPr b="0">
                <a:latin typeface="Helvetica Neue Medium"/>
                <a:ea typeface="Helvetica Neue Medium"/>
                <a:cs typeface="Helvetica Neue Medium"/>
                <a:sym typeface="Helvetica Neue Medium"/>
              </a:defRPr>
            </a:pPr>
            <a:endParaRPr kumimoji="0" lang="en-CA" sz="11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Neue Medium"/>
            </a:endParaRPr>
          </a:p>
        </p:txBody>
      </p:sp>
      <p:sp>
        <p:nvSpPr>
          <p:cNvPr id="192" name="Rectangle 191">
            <a:extLst>
              <a:ext uri="{FF2B5EF4-FFF2-40B4-BE49-F238E27FC236}">
                <a16:creationId xmlns:a16="http://schemas.microsoft.com/office/drawing/2014/main" id="{E49EFAFC-778A-CCCA-DEB0-0B4CB4178C5C}"/>
              </a:ext>
            </a:extLst>
          </p:cNvPr>
          <p:cNvSpPr/>
          <p:nvPr/>
        </p:nvSpPr>
        <p:spPr>
          <a:xfrm>
            <a:off x="6092604" y="4803826"/>
            <a:ext cx="1872000" cy="125845"/>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 tIns="0" rIns="0" bIns="0" numCol="1" spcCol="38100" rtlCol="0" anchor="b">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lang="en-CA" sz="900" kern="0" spc="-20">
                <a:solidFill>
                  <a:srgbClr val="000000"/>
                </a:solidFill>
                <a:ea typeface="Calibri" panose="020F0502020204030204" pitchFamily="34" charset="0"/>
                <a:cs typeface="Calibri" panose="020F0502020204030204" pitchFamily="34" charset="0"/>
                <a:sym typeface="Helvetica"/>
              </a:rPr>
              <a:t>Refine delivery controls and gating</a:t>
            </a:r>
            <a:endParaRPr kumimoji="0" lang="en-CA" sz="900" b="0"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endParaRPr>
          </a:p>
        </p:txBody>
      </p:sp>
      <p:sp>
        <p:nvSpPr>
          <p:cNvPr id="195" name="Line">
            <a:extLst>
              <a:ext uri="{FF2B5EF4-FFF2-40B4-BE49-F238E27FC236}">
                <a16:creationId xmlns:a16="http://schemas.microsoft.com/office/drawing/2014/main" id="{45A3B09F-04E9-CD40-F53A-B76C9C542DAE}"/>
              </a:ext>
            </a:extLst>
          </p:cNvPr>
          <p:cNvSpPr/>
          <p:nvPr/>
        </p:nvSpPr>
        <p:spPr>
          <a:xfrm flipV="1">
            <a:off x="7016679" y="5142514"/>
            <a:ext cx="1872000" cy="0"/>
          </a:xfrm>
          <a:prstGeom prst="line">
            <a:avLst/>
          </a:prstGeom>
          <a:ln w="19050">
            <a:solidFill>
              <a:schemeClr val="accent1"/>
            </a:solidFill>
            <a:miter lim="400000"/>
            <a:headEnd type="oval" w="sm" len="sm"/>
            <a:tailEnd type="oval" w="sm" len="sm"/>
          </a:ln>
        </p:spPr>
        <p:txBody>
          <a:bodyPr lIns="0" tIns="0" rIns="0" bIns="0"/>
          <a:lstStyle/>
          <a:p>
            <a:pPr marL="0" marR="0" lvl="0" indent="0" algn="ctr" defTabSz="412750" rtl="0" eaLnBrk="1" fontAlgn="auto" latinLnBrk="0" hangingPunct="0">
              <a:lnSpc>
                <a:spcPct val="100000"/>
              </a:lnSpc>
              <a:spcBef>
                <a:spcPts val="0"/>
              </a:spcBef>
              <a:spcAft>
                <a:spcPts val="0"/>
              </a:spcAft>
              <a:buClrTx/>
              <a:buSzTx/>
              <a:buFontTx/>
              <a:buNone/>
              <a:tabLst/>
              <a:defRPr b="0">
                <a:latin typeface="Helvetica Neue Medium"/>
                <a:ea typeface="Helvetica Neue Medium"/>
                <a:cs typeface="Helvetica Neue Medium"/>
                <a:sym typeface="Helvetica Neue Medium"/>
              </a:defRPr>
            </a:pPr>
            <a:endParaRPr kumimoji="0" lang="en-CA" sz="11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Neue Medium"/>
            </a:endParaRPr>
          </a:p>
        </p:txBody>
      </p:sp>
      <p:sp>
        <p:nvSpPr>
          <p:cNvPr id="196" name="Rectangle 195">
            <a:extLst>
              <a:ext uri="{FF2B5EF4-FFF2-40B4-BE49-F238E27FC236}">
                <a16:creationId xmlns:a16="http://schemas.microsoft.com/office/drawing/2014/main" id="{02AB60F1-A966-7F2E-D901-2924F9B0B9EE}"/>
              </a:ext>
            </a:extLst>
          </p:cNvPr>
          <p:cNvSpPr/>
          <p:nvPr/>
        </p:nvSpPr>
        <p:spPr>
          <a:xfrm>
            <a:off x="7016678" y="4977778"/>
            <a:ext cx="2142551" cy="150013"/>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 tIns="0" rIns="0" bIns="0" numCol="1" spcCol="38100" rtlCol="0" anchor="b">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lang="en-CA" sz="900" kern="0" spc="-20">
                <a:solidFill>
                  <a:srgbClr val="000000"/>
                </a:solidFill>
                <a:ea typeface="Calibri" panose="020F0502020204030204" pitchFamily="34" charset="0"/>
                <a:cs typeface="Calibri" panose="020F0502020204030204" pitchFamily="34" charset="0"/>
                <a:sym typeface="Helvetica"/>
              </a:rPr>
              <a:t>Define target state delivery framework</a:t>
            </a:r>
            <a:endParaRPr kumimoji="0" lang="en-CA" sz="900" b="0"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endParaRPr>
          </a:p>
        </p:txBody>
      </p:sp>
      <p:sp>
        <p:nvSpPr>
          <p:cNvPr id="197" name="Line">
            <a:extLst>
              <a:ext uri="{FF2B5EF4-FFF2-40B4-BE49-F238E27FC236}">
                <a16:creationId xmlns:a16="http://schemas.microsoft.com/office/drawing/2014/main" id="{4786FBD1-33CB-123A-873D-496C6D342462}"/>
              </a:ext>
            </a:extLst>
          </p:cNvPr>
          <p:cNvSpPr/>
          <p:nvPr/>
        </p:nvSpPr>
        <p:spPr>
          <a:xfrm flipV="1">
            <a:off x="7939833" y="5345206"/>
            <a:ext cx="1872000" cy="0"/>
          </a:xfrm>
          <a:prstGeom prst="line">
            <a:avLst/>
          </a:prstGeom>
          <a:ln w="19050">
            <a:solidFill>
              <a:schemeClr val="accent1"/>
            </a:solidFill>
            <a:miter lim="400000"/>
            <a:headEnd type="oval" w="sm" len="sm"/>
            <a:tailEnd type="oval" w="sm" len="sm"/>
          </a:ln>
        </p:spPr>
        <p:txBody>
          <a:bodyPr lIns="0" tIns="0" rIns="0" bIns="0"/>
          <a:lstStyle/>
          <a:p>
            <a:pPr marL="0" marR="0" lvl="0" indent="0" algn="ctr" defTabSz="412750" rtl="0" eaLnBrk="1" fontAlgn="auto" latinLnBrk="0" hangingPunct="0">
              <a:lnSpc>
                <a:spcPct val="100000"/>
              </a:lnSpc>
              <a:spcBef>
                <a:spcPts val="0"/>
              </a:spcBef>
              <a:spcAft>
                <a:spcPts val="0"/>
              </a:spcAft>
              <a:buClrTx/>
              <a:buSzTx/>
              <a:buFontTx/>
              <a:buNone/>
              <a:tabLst/>
              <a:defRPr b="0">
                <a:latin typeface="Helvetica Neue Medium"/>
                <a:ea typeface="Helvetica Neue Medium"/>
                <a:cs typeface="Helvetica Neue Medium"/>
                <a:sym typeface="Helvetica Neue Medium"/>
              </a:defRPr>
            </a:pPr>
            <a:endParaRPr kumimoji="0" lang="en-CA" sz="11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Neue Medium"/>
            </a:endParaRPr>
          </a:p>
        </p:txBody>
      </p:sp>
      <p:sp>
        <p:nvSpPr>
          <p:cNvPr id="198" name="Rectangle 197">
            <a:extLst>
              <a:ext uri="{FF2B5EF4-FFF2-40B4-BE49-F238E27FC236}">
                <a16:creationId xmlns:a16="http://schemas.microsoft.com/office/drawing/2014/main" id="{AB26F00A-3E58-3FA0-095A-05C5AE27EB7D}"/>
              </a:ext>
            </a:extLst>
          </p:cNvPr>
          <p:cNvSpPr/>
          <p:nvPr/>
        </p:nvSpPr>
        <p:spPr>
          <a:xfrm>
            <a:off x="7939833" y="5204638"/>
            <a:ext cx="1872000" cy="125845"/>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 tIns="0" rIns="0" bIns="0" numCol="1" spcCol="38100" rtlCol="0" anchor="b">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lang="en-CA" sz="900" kern="0" spc="-20">
                <a:solidFill>
                  <a:srgbClr val="000000"/>
                </a:solidFill>
                <a:ea typeface="Calibri" panose="020F0502020204030204" pitchFamily="34" charset="0"/>
                <a:cs typeface="Calibri" panose="020F0502020204030204" pitchFamily="34" charset="0"/>
                <a:sym typeface="Helvetica"/>
              </a:rPr>
              <a:t>Develop future roadmap</a:t>
            </a:r>
            <a:endParaRPr kumimoji="0" lang="en-CA" sz="900" b="0"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endParaRPr>
          </a:p>
        </p:txBody>
      </p:sp>
      <p:sp>
        <p:nvSpPr>
          <p:cNvPr id="199" name="Line">
            <a:extLst>
              <a:ext uri="{FF2B5EF4-FFF2-40B4-BE49-F238E27FC236}">
                <a16:creationId xmlns:a16="http://schemas.microsoft.com/office/drawing/2014/main" id="{1392CB7F-8B10-DF9A-6F5D-4919152A4B7C}"/>
              </a:ext>
            </a:extLst>
          </p:cNvPr>
          <p:cNvSpPr/>
          <p:nvPr/>
        </p:nvSpPr>
        <p:spPr>
          <a:xfrm flipV="1">
            <a:off x="8860192" y="5592887"/>
            <a:ext cx="936000" cy="0"/>
          </a:xfrm>
          <a:prstGeom prst="line">
            <a:avLst/>
          </a:prstGeom>
          <a:ln w="19050">
            <a:solidFill>
              <a:schemeClr val="accent1"/>
            </a:solidFill>
            <a:miter lim="400000"/>
            <a:headEnd type="oval" w="sm" len="sm"/>
            <a:tailEnd type="oval" w="sm" len="sm"/>
          </a:ln>
        </p:spPr>
        <p:txBody>
          <a:bodyPr lIns="0" tIns="0" rIns="0" bIns="0"/>
          <a:lstStyle/>
          <a:p>
            <a:pPr marL="0" marR="0" lvl="0" indent="0" algn="ctr" defTabSz="412750" rtl="0" eaLnBrk="1" fontAlgn="auto" latinLnBrk="0" hangingPunct="0">
              <a:lnSpc>
                <a:spcPct val="100000"/>
              </a:lnSpc>
              <a:spcBef>
                <a:spcPts val="0"/>
              </a:spcBef>
              <a:spcAft>
                <a:spcPts val="0"/>
              </a:spcAft>
              <a:buClrTx/>
              <a:buSzTx/>
              <a:buFontTx/>
              <a:buNone/>
              <a:tabLst/>
              <a:defRPr b="0">
                <a:latin typeface="Helvetica Neue Medium"/>
                <a:ea typeface="Helvetica Neue Medium"/>
                <a:cs typeface="Helvetica Neue Medium"/>
                <a:sym typeface="Helvetica Neue Medium"/>
              </a:defRPr>
            </a:pPr>
            <a:endParaRPr kumimoji="0" lang="en-CA" sz="11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Neue Medium"/>
            </a:endParaRPr>
          </a:p>
        </p:txBody>
      </p:sp>
      <p:sp>
        <p:nvSpPr>
          <p:cNvPr id="200" name="Rectangle 199">
            <a:extLst>
              <a:ext uri="{FF2B5EF4-FFF2-40B4-BE49-F238E27FC236}">
                <a16:creationId xmlns:a16="http://schemas.microsoft.com/office/drawing/2014/main" id="{566B1062-0DC4-1AF6-7920-4E9113BC75B0}"/>
              </a:ext>
            </a:extLst>
          </p:cNvPr>
          <p:cNvSpPr/>
          <p:nvPr/>
        </p:nvSpPr>
        <p:spPr>
          <a:xfrm>
            <a:off x="8860192" y="5433659"/>
            <a:ext cx="972000" cy="125845"/>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 tIns="0" rIns="0" bIns="0" numCol="1" spcCol="38100" rtlCol="0" anchor="b">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lang="en-CA" sz="900" kern="0" spc="-20">
                <a:solidFill>
                  <a:srgbClr val="000000"/>
                </a:solidFill>
                <a:ea typeface="Calibri" panose="020F0502020204030204" pitchFamily="34" charset="0"/>
                <a:cs typeface="Calibri" panose="020F0502020204030204" pitchFamily="34" charset="0"/>
                <a:sym typeface="Helvetica"/>
              </a:rPr>
              <a:t>Align Stakeholders</a:t>
            </a:r>
            <a:endParaRPr kumimoji="0" lang="en-CA" sz="900" b="0"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endParaRPr>
          </a:p>
        </p:txBody>
      </p:sp>
      <p:sp>
        <p:nvSpPr>
          <p:cNvPr id="201" name="Rectangle 200">
            <a:extLst>
              <a:ext uri="{FF2B5EF4-FFF2-40B4-BE49-F238E27FC236}">
                <a16:creationId xmlns:a16="http://schemas.microsoft.com/office/drawing/2014/main" id="{85E9F1E7-0173-6E55-ADF0-F98DBC9C39CF}"/>
              </a:ext>
            </a:extLst>
          </p:cNvPr>
          <p:cNvSpPr/>
          <p:nvPr/>
        </p:nvSpPr>
        <p:spPr>
          <a:xfrm>
            <a:off x="9925534" y="5100300"/>
            <a:ext cx="720000" cy="1440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4400" rIns="0" bIns="0" numCol="1" spcCol="38100" rtlCol="0" anchor="ctr">
            <a:noAutofit/>
          </a:bodyPr>
          <a:lstStyle/>
          <a:p>
            <a:pPr marL="0" marR="0" lvl="0" indent="0" defTabSz="825500" rtl="0" eaLnBrk="1" fontAlgn="auto" latinLnBrk="0" hangingPunct="0">
              <a:lnSpc>
                <a:spcPct val="85000"/>
              </a:lnSpc>
              <a:spcBef>
                <a:spcPts val="0"/>
              </a:spcBef>
              <a:spcAft>
                <a:spcPts val="0"/>
              </a:spcAft>
              <a:buClrTx/>
              <a:buSzTx/>
              <a:buFontTx/>
              <a:buNone/>
              <a:tabLst/>
              <a:defRPr/>
            </a:pPr>
            <a:r>
              <a:rPr kumimoji="0" lang="en-US" sz="900" b="1"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rPr>
              <a:t>Stakeholder signoff</a:t>
            </a:r>
            <a:endParaRPr kumimoji="0" lang="en-CA" sz="900" b="1"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endParaRPr>
          </a:p>
        </p:txBody>
      </p:sp>
      <p:sp>
        <p:nvSpPr>
          <p:cNvPr id="202" name="Flowchart: Decision 244">
            <a:extLst>
              <a:ext uri="{FF2B5EF4-FFF2-40B4-BE49-F238E27FC236}">
                <a16:creationId xmlns:a16="http://schemas.microsoft.com/office/drawing/2014/main" id="{8D575CEB-166C-E7B0-8EB4-DE11736B3073}"/>
              </a:ext>
            </a:extLst>
          </p:cNvPr>
          <p:cNvSpPr/>
          <p:nvPr/>
        </p:nvSpPr>
        <p:spPr>
          <a:xfrm flipV="1">
            <a:off x="9741538" y="5100300"/>
            <a:ext cx="147497" cy="144000"/>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03" name="Rectangle 202">
            <a:extLst>
              <a:ext uri="{FF2B5EF4-FFF2-40B4-BE49-F238E27FC236}">
                <a16:creationId xmlns:a16="http://schemas.microsoft.com/office/drawing/2014/main" id="{B680DB5E-825F-6F06-738C-0585D2FA3468}"/>
              </a:ext>
            </a:extLst>
          </p:cNvPr>
          <p:cNvSpPr/>
          <p:nvPr/>
        </p:nvSpPr>
        <p:spPr>
          <a:xfrm>
            <a:off x="8956041" y="4603311"/>
            <a:ext cx="807016" cy="168403"/>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4400" rIns="0" bIns="0" numCol="1" spcCol="38100" rtlCol="0" anchor="ctr">
            <a:noAutofit/>
          </a:bodyPr>
          <a:lstStyle/>
          <a:p>
            <a:pPr marL="0" marR="0" lvl="0" indent="0" defTabSz="825500" rtl="0" eaLnBrk="1" fontAlgn="auto" latinLnBrk="0" hangingPunct="0">
              <a:lnSpc>
                <a:spcPct val="85000"/>
              </a:lnSpc>
              <a:spcBef>
                <a:spcPts val="0"/>
              </a:spcBef>
              <a:spcAft>
                <a:spcPts val="0"/>
              </a:spcAft>
              <a:buClrTx/>
              <a:buSzTx/>
              <a:buFontTx/>
              <a:buNone/>
              <a:tabLst/>
              <a:defRPr/>
            </a:pPr>
            <a:r>
              <a:rPr kumimoji="0" lang="en-US" sz="900" b="1"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rPr>
              <a:t>Remediation Plan Draft </a:t>
            </a:r>
            <a:endParaRPr kumimoji="0" lang="en-CA" sz="900" b="1"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endParaRPr>
          </a:p>
        </p:txBody>
      </p:sp>
      <p:sp>
        <p:nvSpPr>
          <p:cNvPr id="204" name="Flowchart: Decision 244">
            <a:extLst>
              <a:ext uri="{FF2B5EF4-FFF2-40B4-BE49-F238E27FC236}">
                <a16:creationId xmlns:a16="http://schemas.microsoft.com/office/drawing/2014/main" id="{C043A610-AF37-A9E4-D88D-0D3D8D659CAF}"/>
              </a:ext>
            </a:extLst>
          </p:cNvPr>
          <p:cNvSpPr/>
          <p:nvPr/>
        </p:nvSpPr>
        <p:spPr>
          <a:xfrm flipV="1">
            <a:off x="8794959" y="4608520"/>
            <a:ext cx="147497" cy="144000"/>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1" name="Flowchart: Decision 244">
            <a:extLst>
              <a:ext uri="{FF2B5EF4-FFF2-40B4-BE49-F238E27FC236}">
                <a16:creationId xmlns:a16="http://schemas.microsoft.com/office/drawing/2014/main" id="{904FEDF1-1DB1-75AB-1F06-B36C58E75AF6}"/>
              </a:ext>
            </a:extLst>
          </p:cNvPr>
          <p:cNvSpPr/>
          <p:nvPr/>
        </p:nvSpPr>
        <p:spPr>
          <a:xfrm flipV="1">
            <a:off x="1380845" y="5653602"/>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2" name="Flowchart: Decision 244">
            <a:extLst>
              <a:ext uri="{FF2B5EF4-FFF2-40B4-BE49-F238E27FC236}">
                <a16:creationId xmlns:a16="http://schemas.microsoft.com/office/drawing/2014/main" id="{43CA3F7B-149B-45D3-16FE-55D84DA701EC}"/>
              </a:ext>
            </a:extLst>
          </p:cNvPr>
          <p:cNvSpPr/>
          <p:nvPr/>
        </p:nvSpPr>
        <p:spPr>
          <a:xfrm flipV="1">
            <a:off x="2293474" y="5653602"/>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3" name="Flowchart: Decision 244">
            <a:extLst>
              <a:ext uri="{FF2B5EF4-FFF2-40B4-BE49-F238E27FC236}">
                <a16:creationId xmlns:a16="http://schemas.microsoft.com/office/drawing/2014/main" id="{789BA3B5-D5B7-0C54-A275-33548EC4720B}"/>
              </a:ext>
            </a:extLst>
          </p:cNvPr>
          <p:cNvSpPr/>
          <p:nvPr/>
        </p:nvSpPr>
        <p:spPr>
          <a:xfrm flipV="1">
            <a:off x="3232690" y="5653602"/>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4" name="Flowchart: Decision 244">
            <a:extLst>
              <a:ext uri="{FF2B5EF4-FFF2-40B4-BE49-F238E27FC236}">
                <a16:creationId xmlns:a16="http://schemas.microsoft.com/office/drawing/2014/main" id="{A243FBC5-2421-04D2-AA11-58A1A767E908}"/>
              </a:ext>
            </a:extLst>
          </p:cNvPr>
          <p:cNvSpPr/>
          <p:nvPr/>
        </p:nvSpPr>
        <p:spPr>
          <a:xfrm flipV="1">
            <a:off x="4149083" y="5660901"/>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5" name="Flowchart: Decision 244">
            <a:extLst>
              <a:ext uri="{FF2B5EF4-FFF2-40B4-BE49-F238E27FC236}">
                <a16:creationId xmlns:a16="http://schemas.microsoft.com/office/drawing/2014/main" id="{30D39D8F-A0BF-2362-55FF-1B8576E61C5C}"/>
              </a:ext>
            </a:extLst>
          </p:cNvPr>
          <p:cNvSpPr/>
          <p:nvPr/>
        </p:nvSpPr>
        <p:spPr>
          <a:xfrm flipV="1">
            <a:off x="5090428" y="5653602"/>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6" name="Flowchart: Decision 244">
            <a:extLst>
              <a:ext uri="{FF2B5EF4-FFF2-40B4-BE49-F238E27FC236}">
                <a16:creationId xmlns:a16="http://schemas.microsoft.com/office/drawing/2014/main" id="{D10C87BB-7546-ADA1-1D5D-E071B61E175A}"/>
              </a:ext>
            </a:extLst>
          </p:cNvPr>
          <p:cNvSpPr/>
          <p:nvPr/>
        </p:nvSpPr>
        <p:spPr>
          <a:xfrm flipV="1">
            <a:off x="6021572" y="5653602"/>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7" name="Flowchart: Decision 244">
            <a:extLst>
              <a:ext uri="{FF2B5EF4-FFF2-40B4-BE49-F238E27FC236}">
                <a16:creationId xmlns:a16="http://schemas.microsoft.com/office/drawing/2014/main" id="{B2CB90E9-C181-9795-C214-F39323501C06}"/>
              </a:ext>
            </a:extLst>
          </p:cNvPr>
          <p:cNvSpPr/>
          <p:nvPr/>
        </p:nvSpPr>
        <p:spPr>
          <a:xfrm flipV="1">
            <a:off x="6941930" y="5653602"/>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8" name="Flowchart: Decision 244">
            <a:extLst>
              <a:ext uri="{FF2B5EF4-FFF2-40B4-BE49-F238E27FC236}">
                <a16:creationId xmlns:a16="http://schemas.microsoft.com/office/drawing/2014/main" id="{674DA6FB-21C2-D973-2666-D64D2AA5444A}"/>
              </a:ext>
            </a:extLst>
          </p:cNvPr>
          <p:cNvSpPr/>
          <p:nvPr/>
        </p:nvSpPr>
        <p:spPr>
          <a:xfrm flipV="1">
            <a:off x="7882589" y="5653602"/>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22" name="Flowchart: Decision 244">
            <a:extLst>
              <a:ext uri="{FF2B5EF4-FFF2-40B4-BE49-F238E27FC236}">
                <a16:creationId xmlns:a16="http://schemas.microsoft.com/office/drawing/2014/main" id="{E661D45C-5C17-DEBE-1ACB-CD5D49DD30D3}"/>
              </a:ext>
            </a:extLst>
          </p:cNvPr>
          <p:cNvSpPr/>
          <p:nvPr/>
        </p:nvSpPr>
        <p:spPr>
          <a:xfrm flipV="1">
            <a:off x="2293474" y="5819024"/>
            <a:ext cx="147497" cy="144000"/>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23" name="Flowchart: Decision 244">
            <a:extLst>
              <a:ext uri="{FF2B5EF4-FFF2-40B4-BE49-F238E27FC236}">
                <a16:creationId xmlns:a16="http://schemas.microsoft.com/office/drawing/2014/main" id="{5AAA03A9-932B-7592-E54B-1550F98C6225}"/>
              </a:ext>
            </a:extLst>
          </p:cNvPr>
          <p:cNvSpPr/>
          <p:nvPr/>
        </p:nvSpPr>
        <p:spPr>
          <a:xfrm flipV="1">
            <a:off x="4149083" y="5819024"/>
            <a:ext cx="147497" cy="144000"/>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24" name="Flowchart: Decision 244">
            <a:extLst>
              <a:ext uri="{FF2B5EF4-FFF2-40B4-BE49-F238E27FC236}">
                <a16:creationId xmlns:a16="http://schemas.microsoft.com/office/drawing/2014/main" id="{9D309E08-8B6A-641C-0BBA-E95442E1ED5F}"/>
              </a:ext>
            </a:extLst>
          </p:cNvPr>
          <p:cNvSpPr/>
          <p:nvPr/>
        </p:nvSpPr>
        <p:spPr>
          <a:xfrm flipV="1">
            <a:off x="6021572" y="5819024"/>
            <a:ext cx="147497" cy="144000"/>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25" name="Flowchart: Decision 244">
            <a:extLst>
              <a:ext uri="{FF2B5EF4-FFF2-40B4-BE49-F238E27FC236}">
                <a16:creationId xmlns:a16="http://schemas.microsoft.com/office/drawing/2014/main" id="{A992727C-C295-25D5-2475-192AF14D4A1D}"/>
              </a:ext>
            </a:extLst>
          </p:cNvPr>
          <p:cNvSpPr/>
          <p:nvPr/>
        </p:nvSpPr>
        <p:spPr>
          <a:xfrm flipV="1">
            <a:off x="7882589" y="5819024"/>
            <a:ext cx="147497" cy="144000"/>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5" name="Line">
            <a:extLst>
              <a:ext uri="{FF2B5EF4-FFF2-40B4-BE49-F238E27FC236}">
                <a16:creationId xmlns:a16="http://schemas.microsoft.com/office/drawing/2014/main" id="{C6AD3185-09CA-7DC1-B8E9-BB5CED87BD30}"/>
              </a:ext>
            </a:extLst>
          </p:cNvPr>
          <p:cNvSpPr/>
          <p:nvPr/>
        </p:nvSpPr>
        <p:spPr>
          <a:xfrm flipV="1">
            <a:off x="9794978" y="4259520"/>
            <a:ext cx="1504916" cy="0"/>
          </a:xfrm>
          <a:prstGeom prst="line">
            <a:avLst/>
          </a:prstGeom>
          <a:ln w="19050">
            <a:solidFill>
              <a:schemeClr val="tx1"/>
            </a:solidFill>
            <a:miter lim="400000"/>
            <a:headEnd type="oval" w="sm" len="sm"/>
            <a:tailEnd type="triangle" w="sm" len="sm"/>
          </a:ln>
        </p:spPr>
        <p:txBody>
          <a:bodyPr lIns="0" tIns="0" rIns="0" bIns="0"/>
          <a:lstStyle/>
          <a:p>
            <a:pPr marL="0" marR="0" lvl="0" indent="0" algn="ctr" defTabSz="412750" rtl="0" eaLnBrk="1" fontAlgn="auto" latinLnBrk="0" hangingPunct="0">
              <a:lnSpc>
                <a:spcPct val="100000"/>
              </a:lnSpc>
              <a:spcBef>
                <a:spcPts val="0"/>
              </a:spcBef>
              <a:spcAft>
                <a:spcPts val="0"/>
              </a:spcAft>
              <a:buClrTx/>
              <a:buSzTx/>
              <a:buFontTx/>
              <a:buNone/>
              <a:tabLst/>
              <a:defRPr b="0">
                <a:latin typeface="Helvetica Neue Medium"/>
                <a:ea typeface="Helvetica Neue Medium"/>
                <a:cs typeface="Helvetica Neue Medium"/>
                <a:sym typeface="Helvetica Neue Medium"/>
              </a:defRPr>
            </a:pPr>
            <a:endParaRPr kumimoji="0" lang="en-CA" sz="1100" b="1"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Neue Medium"/>
            </a:endParaRPr>
          </a:p>
        </p:txBody>
      </p:sp>
      <p:sp>
        <p:nvSpPr>
          <p:cNvPr id="6" name="Rectangle 5">
            <a:extLst>
              <a:ext uri="{FF2B5EF4-FFF2-40B4-BE49-F238E27FC236}">
                <a16:creationId xmlns:a16="http://schemas.microsoft.com/office/drawing/2014/main" id="{1D10C490-ECFF-E41D-52D7-7F37DD8E92EF}"/>
              </a:ext>
            </a:extLst>
          </p:cNvPr>
          <p:cNvSpPr/>
          <p:nvPr/>
        </p:nvSpPr>
        <p:spPr>
          <a:xfrm>
            <a:off x="9817979" y="4029043"/>
            <a:ext cx="1355633" cy="215756"/>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 tIns="0" rIns="0" bIns="0" numCol="1" spcCol="38100" rtlCol="0" anchor="b">
            <a:noAutofit/>
          </a:bodyPr>
          <a:lstStyle/>
          <a:p>
            <a:pPr marL="0" marR="0" lvl="0" indent="0" algn="l" defTabSz="825500" rtl="0" eaLnBrk="1" fontAlgn="auto" latinLnBrk="0" hangingPunct="0">
              <a:lnSpc>
                <a:spcPct val="85000"/>
              </a:lnSpc>
              <a:spcBef>
                <a:spcPts val="0"/>
              </a:spcBef>
              <a:spcAft>
                <a:spcPts val="0"/>
              </a:spcAft>
              <a:buClrTx/>
              <a:buSzTx/>
              <a:buFontTx/>
              <a:buNone/>
              <a:tabLst/>
              <a:defRPr/>
            </a:pPr>
            <a:r>
              <a:rPr lang="en-CA" sz="900" kern="0" spc="-20">
                <a:solidFill>
                  <a:srgbClr val="000000"/>
                </a:solidFill>
                <a:ea typeface="Calibri" panose="020F0502020204030204" pitchFamily="34" charset="0"/>
                <a:cs typeface="Calibri" panose="020F0502020204030204" pitchFamily="34" charset="0"/>
                <a:sym typeface="Helvetica"/>
              </a:rPr>
              <a:t>Action roadmap based on priorities</a:t>
            </a:r>
            <a:endParaRPr kumimoji="0" lang="en-CA" sz="900" b="0" i="0" u="none" strike="noStrike" kern="0" cap="none" spc="-20" normalizeH="0" baseline="0" noProof="0">
              <a:ln>
                <a:noFill/>
              </a:ln>
              <a:solidFill>
                <a:srgbClr val="000000"/>
              </a:solidFill>
              <a:effectLst/>
              <a:uLnTx/>
              <a:uFillTx/>
              <a:ea typeface="Calibri" panose="020F0502020204030204" pitchFamily="34" charset="0"/>
              <a:cs typeface="Calibri" panose="020F0502020204030204" pitchFamily="34" charset="0"/>
              <a:sym typeface="Helvetica"/>
            </a:endParaRPr>
          </a:p>
        </p:txBody>
      </p:sp>
      <p:grpSp>
        <p:nvGrpSpPr>
          <p:cNvPr id="4" name="Group 3">
            <a:extLst>
              <a:ext uri="{FF2B5EF4-FFF2-40B4-BE49-F238E27FC236}">
                <a16:creationId xmlns:a16="http://schemas.microsoft.com/office/drawing/2014/main" id="{6A1DCF71-2A65-115C-7668-0A2C509B92DD}"/>
              </a:ext>
            </a:extLst>
          </p:cNvPr>
          <p:cNvGrpSpPr/>
          <p:nvPr/>
        </p:nvGrpSpPr>
        <p:grpSpPr>
          <a:xfrm>
            <a:off x="10434036" y="5322346"/>
            <a:ext cx="1269889" cy="975728"/>
            <a:chOff x="10408233" y="5113355"/>
            <a:chExt cx="1269889" cy="975728"/>
          </a:xfrm>
        </p:grpSpPr>
        <p:sp>
          <p:nvSpPr>
            <p:cNvPr id="2" name="Rectangle 1">
              <a:extLst>
                <a:ext uri="{FF2B5EF4-FFF2-40B4-BE49-F238E27FC236}">
                  <a16:creationId xmlns:a16="http://schemas.microsoft.com/office/drawing/2014/main" id="{788C55CD-3207-A8F9-BB65-347BD446D445}"/>
                </a:ext>
              </a:extLst>
            </p:cNvPr>
            <p:cNvSpPr/>
            <p:nvPr/>
          </p:nvSpPr>
          <p:spPr>
            <a:xfrm>
              <a:off x="10408233" y="5113355"/>
              <a:ext cx="1269889" cy="9757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p>
          </p:txBody>
        </p:sp>
        <p:sp>
          <p:nvSpPr>
            <p:cNvPr id="207" name="Flowchart: Decision 244">
              <a:extLst>
                <a:ext uri="{FF2B5EF4-FFF2-40B4-BE49-F238E27FC236}">
                  <a16:creationId xmlns:a16="http://schemas.microsoft.com/office/drawing/2014/main" id="{471CBCE2-4E65-CB3F-C0C3-503C9C3A6EB8}"/>
                </a:ext>
              </a:extLst>
            </p:cNvPr>
            <p:cNvSpPr/>
            <p:nvPr/>
          </p:nvSpPr>
          <p:spPr>
            <a:xfrm flipV="1">
              <a:off x="10510488" y="5381238"/>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09" name="Rectangle 208">
              <a:extLst>
                <a:ext uri="{FF2B5EF4-FFF2-40B4-BE49-F238E27FC236}">
                  <a16:creationId xmlns:a16="http://schemas.microsoft.com/office/drawing/2014/main" id="{C03553BD-3F11-D68C-4DBF-78908855B093}"/>
                </a:ext>
              </a:extLst>
            </p:cNvPr>
            <p:cNvSpPr/>
            <p:nvPr/>
          </p:nvSpPr>
          <p:spPr>
            <a:xfrm>
              <a:off x="10741430" y="5385581"/>
              <a:ext cx="586422" cy="1440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4400" rIns="0" bIns="0" numCol="1" spcCol="38100" rtlCol="0" anchor="ctr">
              <a:noAutofit/>
            </a:bodyPr>
            <a:lstStyle/>
            <a:p>
              <a:pPr marL="0" marR="0" lvl="0" indent="0" algn="ctr" defTabSz="825500" rtl="0" eaLnBrk="1" fontAlgn="auto" latinLnBrk="0" hangingPunct="0">
                <a:lnSpc>
                  <a:spcPct val="85000"/>
                </a:lnSpc>
                <a:spcBef>
                  <a:spcPts val="0"/>
                </a:spcBef>
                <a:spcAft>
                  <a:spcPts val="0"/>
                </a:spcAft>
                <a:buClrTx/>
                <a:buSzTx/>
                <a:buFontTx/>
                <a:buNone/>
                <a:tabLst/>
                <a:defRPr/>
              </a:pPr>
              <a:r>
                <a:rPr lang="en-US" sz="700" kern="0" spc="-20">
                  <a:solidFill>
                    <a:srgbClr val="541D30"/>
                  </a:solidFill>
                  <a:ea typeface="Calibri" panose="020F0502020204030204" pitchFamily="34" charset="0"/>
                  <a:cs typeface="Calibri" panose="020F0502020204030204" pitchFamily="34" charset="0"/>
                  <a:sym typeface="Helvetica"/>
                </a:rPr>
                <a:t>Status meeting</a:t>
              </a:r>
              <a:endParaRPr kumimoji="0" lang="en-CA" sz="700"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endParaRPr>
            </a:p>
          </p:txBody>
        </p:sp>
        <p:sp>
          <p:nvSpPr>
            <p:cNvPr id="208" name="Flowchart: Decision 244">
              <a:extLst>
                <a:ext uri="{FF2B5EF4-FFF2-40B4-BE49-F238E27FC236}">
                  <a16:creationId xmlns:a16="http://schemas.microsoft.com/office/drawing/2014/main" id="{16C61DCA-5ADF-F113-9D4B-23CDA9E006BA}"/>
                </a:ext>
              </a:extLst>
            </p:cNvPr>
            <p:cNvSpPr/>
            <p:nvPr/>
          </p:nvSpPr>
          <p:spPr>
            <a:xfrm flipV="1">
              <a:off x="10512979" y="5585179"/>
              <a:ext cx="147497" cy="144000"/>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0" name="Rectangle 209">
              <a:extLst>
                <a:ext uri="{FF2B5EF4-FFF2-40B4-BE49-F238E27FC236}">
                  <a16:creationId xmlns:a16="http://schemas.microsoft.com/office/drawing/2014/main" id="{BC83E106-7284-52D4-F76F-5A5874033D3A}"/>
                </a:ext>
              </a:extLst>
            </p:cNvPr>
            <p:cNvSpPr/>
            <p:nvPr/>
          </p:nvSpPr>
          <p:spPr>
            <a:xfrm>
              <a:off x="10724019" y="5606498"/>
              <a:ext cx="856859" cy="12041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4400" rIns="0" bIns="0" numCol="1" spcCol="38100" rtlCol="0" anchor="ctr">
              <a:noAutofit/>
            </a:bodyPr>
            <a:lstStyle/>
            <a:p>
              <a:pPr marL="0" marR="0" lvl="0" indent="0" algn="ctr" defTabSz="825500" rtl="0" eaLnBrk="1" fontAlgn="auto" latinLnBrk="0" hangingPunct="0">
                <a:lnSpc>
                  <a:spcPct val="85000"/>
                </a:lnSpc>
                <a:spcBef>
                  <a:spcPts val="0"/>
                </a:spcBef>
                <a:spcAft>
                  <a:spcPts val="0"/>
                </a:spcAft>
                <a:buClrTx/>
                <a:buSzTx/>
                <a:buFontTx/>
                <a:buNone/>
                <a:tabLst/>
                <a:defRPr/>
              </a:pPr>
              <a:r>
                <a:rPr lang="en-US" sz="700" kern="0" spc="-20">
                  <a:solidFill>
                    <a:srgbClr val="541D30"/>
                  </a:solidFill>
                  <a:ea typeface="Calibri" panose="020F0502020204030204" pitchFamily="34" charset="0"/>
                  <a:cs typeface="Calibri" panose="020F0502020204030204" pitchFamily="34" charset="0"/>
                  <a:sym typeface="Helvetica"/>
                </a:rPr>
                <a:t>Governance meeting</a:t>
              </a:r>
              <a:endParaRPr kumimoji="0" lang="en-CA" sz="700"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endParaRPr>
            </a:p>
          </p:txBody>
        </p:sp>
        <p:sp>
          <p:nvSpPr>
            <p:cNvPr id="228" name="Flowchart: Decision 244">
              <a:extLst>
                <a:ext uri="{FF2B5EF4-FFF2-40B4-BE49-F238E27FC236}">
                  <a16:creationId xmlns:a16="http://schemas.microsoft.com/office/drawing/2014/main" id="{5109B6D1-9500-C5E7-2122-5109809A68BA}"/>
                </a:ext>
              </a:extLst>
            </p:cNvPr>
            <p:cNvSpPr/>
            <p:nvPr/>
          </p:nvSpPr>
          <p:spPr>
            <a:xfrm flipV="1">
              <a:off x="10517262" y="5814793"/>
              <a:ext cx="147497" cy="144000"/>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29" name="Rectangle 228">
              <a:extLst>
                <a:ext uri="{FF2B5EF4-FFF2-40B4-BE49-F238E27FC236}">
                  <a16:creationId xmlns:a16="http://schemas.microsoft.com/office/drawing/2014/main" id="{6D19E0A5-5EA7-C54D-049D-87580EAB54BF}"/>
                </a:ext>
              </a:extLst>
            </p:cNvPr>
            <p:cNvSpPr/>
            <p:nvPr/>
          </p:nvSpPr>
          <p:spPr>
            <a:xfrm>
              <a:off x="10646196" y="5821368"/>
              <a:ext cx="856859" cy="12041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4400" rIns="0" bIns="0" numCol="1" spcCol="38100" rtlCol="0" anchor="ctr">
              <a:noAutofit/>
            </a:bodyPr>
            <a:lstStyle/>
            <a:p>
              <a:pPr marL="0" marR="0" lvl="0" indent="0" algn="ctr" defTabSz="825500" rtl="0" eaLnBrk="1" fontAlgn="auto" latinLnBrk="0" hangingPunct="0">
                <a:lnSpc>
                  <a:spcPct val="85000"/>
                </a:lnSpc>
                <a:spcBef>
                  <a:spcPts val="0"/>
                </a:spcBef>
                <a:spcAft>
                  <a:spcPts val="0"/>
                </a:spcAft>
                <a:buClrTx/>
                <a:buSzTx/>
                <a:buFontTx/>
                <a:buNone/>
                <a:tabLst/>
                <a:defRPr/>
              </a:pPr>
              <a:r>
                <a:rPr lang="en-US" sz="700" kern="0" spc="-20">
                  <a:solidFill>
                    <a:srgbClr val="541D30"/>
                  </a:solidFill>
                  <a:ea typeface="Calibri" panose="020F0502020204030204" pitchFamily="34" charset="0"/>
                  <a:cs typeface="Calibri" panose="020F0502020204030204" pitchFamily="34" charset="0"/>
                  <a:sym typeface="Helvetica"/>
                </a:rPr>
                <a:t>Phase Milestone</a:t>
              </a:r>
              <a:endParaRPr kumimoji="0" lang="en-CA" sz="700"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endParaRPr>
            </a:p>
          </p:txBody>
        </p:sp>
        <p:sp>
          <p:nvSpPr>
            <p:cNvPr id="3" name="Rectangle 2">
              <a:extLst>
                <a:ext uri="{FF2B5EF4-FFF2-40B4-BE49-F238E27FC236}">
                  <a16:creationId xmlns:a16="http://schemas.microsoft.com/office/drawing/2014/main" id="{6EFC52B6-27B3-3824-74B6-9B7D7B82CC1D}"/>
                </a:ext>
              </a:extLst>
            </p:cNvPr>
            <p:cNvSpPr/>
            <p:nvPr/>
          </p:nvSpPr>
          <p:spPr>
            <a:xfrm>
              <a:off x="10503741" y="5201595"/>
              <a:ext cx="856859" cy="120418"/>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4400" rIns="0" bIns="0" numCol="1" spcCol="38100" rtlCol="0" anchor="ctr">
              <a:noAutofit/>
            </a:bodyPr>
            <a:lstStyle/>
            <a:p>
              <a:pPr marL="0" marR="0" lvl="0" indent="0" defTabSz="825500" rtl="0" eaLnBrk="1" fontAlgn="auto" latinLnBrk="0" hangingPunct="0">
                <a:lnSpc>
                  <a:spcPct val="85000"/>
                </a:lnSpc>
                <a:spcBef>
                  <a:spcPts val="0"/>
                </a:spcBef>
                <a:spcAft>
                  <a:spcPts val="0"/>
                </a:spcAft>
                <a:buClrTx/>
                <a:buSzTx/>
                <a:buFontTx/>
                <a:buNone/>
                <a:tabLst/>
                <a:defRPr/>
              </a:pPr>
              <a:r>
                <a:rPr lang="en-US" sz="700" b="1" kern="0" spc="-20">
                  <a:solidFill>
                    <a:srgbClr val="541D30"/>
                  </a:solidFill>
                  <a:ea typeface="Calibri" panose="020F0502020204030204" pitchFamily="34" charset="0"/>
                  <a:cs typeface="Calibri" panose="020F0502020204030204" pitchFamily="34" charset="0"/>
                  <a:sym typeface="Helvetica"/>
                </a:rPr>
                <a:t>Legend</a:t>
              </a:r>
              <a:endParaRPr kumimoji="0" lang="en-CA" sz="700" b="1"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endParaRPr>
            </a:p>
          </p:txBody>
        </p:sp>
      </p:grpSp>
      <p:sp>
        <p:nvSpPr>
          <p:cNvPr id="81" name="Rectangle 80">
            <a:extLst>
              <a:ext uri="{FF2B5EF4-FFF2-40B4-BE49-F238E27FC236}">
                <a16:creationId xmlns:a16="http://schemas.microsoft.com/office/drawing/2014/main" id="{3AE8A23A-0DF4-D1F1-D840-1D8B0C25C1DB}"/>
              </a:ext>
            </a:extLst>
          </p:cNvPr>
          <p:cNvSpPr/>
          <p:nvPr/>
        </p:nvSpPr>
        <p:spPr>
          <a:xfrm>
            <a:off x="6189066" y="4274683"/>
            <a:ext cx="586422" cy="1440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4400" rIns="0" bIns="0" numCol="1" spcCol="38100" rtlCol="0" anchor="ctr">
            <a:noAutofit/>
          </a:bodyPr>
          <a:lstStyle/>
          <a:p>
            <a:pPr marL="0" marR="0" lvl="0" indent="0" defTabSz="825500" rtl="0" eaLnBrk="1" fontAlgn="auto" latinLnBrk="0" hangingPunct="0">
              <a:lnSpc>
                <a:spcPct val="85000"/>
              </a:lnSpc>
              <a:spcBef>
                <a:spcPts val="0"/>
              </a:spcBef>
              <a:spcAft>
                <a:spcPts val="0"/>
              </a:spcAft>
              <a:buClrTx/>
              <a:buSzTx/>
              <a:buFontTx/>
              <a:buNone/>
              <a:tabLst/>
              <a:defRPr/>
            </a:pPr>
            <a:r>
              <a:rPr kumimoji="0" lang="en-US" sz="900" b="1"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rPr>
              <a:t>Scorecard</a:t>
            </a:r>
          </a:p>
          <a:p>
            <a:pPr lvl="0" defTabSz="825500" hangingPunct="0">
              <a:lnSpc>
                <a:spcPct val="85000"/>
              </a:lnSpc>
              <a:defRPr/>
            </a:pPr>
            <a:r>
              <a:rPr lang="en-US" sz="900" b="1" kern="0" spc="-20">
                <a:solidFill>
                  <a:srgbClr val="541D30"/>
                </a:solidFill>
                <a:ea typeface="Calibri" panose="020F0502020204030204" pitchFamily="34" charset="0"/>
                <a:cs typeface="Calibri" panose="020F0502020204030204" pitchFamily="34" charset="0"/>
                <a:sym typeface="Helvetica"/>
              </a:rPr>
              <a:t>Draft</a:t>
            </a:r>
            <a:endParaRPr kumimoji="0" lang="en-CA" sz="900" b="1" i="0" u="none" strike="noStrike" kern="0" cap="none" spc="-20" normalizeH="0" baseline="0" noProof="0">
              <a:ln>
                <a:noFill/>
              </a:ln>
              <a:solidFill>
                <a:srgbClr val="541D30"/>
              </a:solidFill>
              <a:effectLst/>
              <a:uLnTx/>
              <a:uFillTx/>
              <a:ea typeface="Calibri" panose="020F0502020204030204" pitchFamily="34" charset="0"/>
              <a:cs typeface="Calibri" panose="020F0502020204030204" pitchFamily="34" charset="0"/>
              <a:sym typeface="Helvetica"/>
            </a:endParaRPr>
          </a:p>
        </p:txBody>
      </p:sp>
      <p:sp>
        <p:nvSpPr>
          <p:cNvPr id="82" name="Flowchart: Decision 244">
            <a:extLst>
              <a:ext uri="{FF2B5EF4-FFF2-40B4-BE49-F238E27FC236}">
                <a16:creationId xmlns:a16="http://schemas.microsoft.com/office/drawing/2014/main" id="{ED622A19-7125-A2BC-4846-FD5BDB925966}"/>
              </a:ext>
            </a:extLst>
          </p:cNvPr>
          <p:cNvSpPr/>
          <p:nvPr/>
        </p:nvSpPr>
        <p:spPr>
          <a:xfrm flipV="1">
            <a:off x="6014775" y="4268635"/>
            <a:ext cx="147497" cy="144000"/>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B8658461-595C-7AF3-72E4-EFE8046F0336}"/>
              </a:ext>
            </a:extLst>
          </p:cNvPr>
          <p:cNvCxnSpPr>
            <a:cxnSpLocks/>
          </p:cNvCxnSpPr>
          <p:nvPr/>
        </p:nvCxnSpPr>
        <p:spPr>
          <a:xfrm flipH="1">
            <a:off x="8890987" y="3461062"/>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KICK OFF">
            <a:extLst>
              <a:ext uri="{FF2B5EF4-FFF2-40B4-BE49-F238E27FC236}">
                <a16:creationId xmlns:a16="http://schemas.microsoft.com/office/drawing/2014/main" id="{23B8773E-3317-1F4B-DB19-DE2B280C18FA}"/>
              </a:ext>
            </a:extLst>
          </p:cNvPr>
          <p:cNvSpPr txBox="1"/>
          <p:nvPr/>
        </p:nvSpPr>
        <p:spPr>
          <a:xfrm>
            <a:off x="9004148" y="3496026"/>
            <a:ext cx="805142" cy="10603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10</a:t>
            </a:r>
          </a:p>
        </p:txBody>
      </p:sp>
      <p:cxnSp>
        <p:nvCxnSpPr>
          <p:cNvPr id="9" name="Straight Connector 8">
            <a:extLst>
              <a:ext uri="{FF2B5EF4-FFF2-40B4-BE49-F238E27FC236}">
                <a16:creationId xmlns:a16="http://schemas.microsoft.com/office/drawing/2014/main" id="{2AB9C71C-9454-AE66-E663-BF68E304D3AD}"/>
              </a:ext>
            </a:extLst>
          </p:cNvPr>
          <p:cNvCxnSpPr>
            <a:cxnSpLocks/>
          </p:cNvCxnSpPr>
          <p:nvPr/>
        </p:nvCxnSpPr>
        <p:spPr>
          <a:xfrm>
            <a:off x="8872993" y="3727753"/>
            <a:ext cx="0" cy="227322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813C6425-F5EE-EFE3-1F16-2220B49F152B}"/>
              </a:ext>
            </a:extLst>
          </p:cNvPr>
          <p:cNvCxnSpPr>
            <a:cxnSpLocks/>
          </p:cNvCxnSpPr>
          <p:nvPr/>
        </p:nvCxnSpPr>
        <p:spPr>
          <a:xfrm>
            <a:off x="7960173"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84F871C7-5258-6984-8F3B-3764DFD98254}"/>
              </a:ext>
            </a:extLst>
          </p:cNvPr>
          <p:cNvCxnSpPr>
            <a:cxnSpLocks/>
          </p:cNvCxnSpPr>
          <p:nvPr/>
        </p:nvCxnSpPr>
        <p:spPr>
          <a:xfrm>
            <a:off x="8882816" y="3727851"/>
            <a:ext cx="928800" cy="0"/>
          </a:xfrm>
          <a:prstGeom prst="line">
            <a:avLst/>
          </a:prstGeom>
          <a:noFill/>
          <a:ln w="19050" cap="flat">
            <a:solidFill>
              <a:schemeClr val="accent1">
                <a:lumMod val="50000"/>
              </a:schemeClr>
            </a:solidFill>
            <a:prstDash val="solid"/>
            <a:round/>
            <a:headEnd type="oval" w="med" len="med"/>
            <a:tailEnd type="oval" w="med" len="med"/>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D31F794D-C20A-5D9C-871F-71A863A5B213}"/>
              </a:ext>
            </a:extLst>
          </p:cNvPr>
          <p:cNvCxnSpPr>
            <a:cxnSpLocks/>
          </p:cNvCxnSpPr>
          <p:nvPr/>
        </p:nvCxnSpPr>
        <p:spPr>
          <a:xfrm flipH="1">
            <a:off x="9820153" y="3447251"/>
            <a:ext cx="40898" cy="25590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KICK OFF">
            <a:extLst>
              <a:ext uri="{FF2B5EF4-FFF2-40B4-BE49-F238E27FC236}">
                <a16:creationId xmlns:a16="http://schemas.microsoft.com/office/drawing/2014/main" id="{FE77A8A3-9246-A2EF-2635-5882090DBCF0}"/>
              </a:ext>
            </a:extLst>
          </p:cNvPr>
          <p:cNvSpPr txBox="1"/>
          <p:nvPr/>
        </p:nvSpPr>
        <p:spPr>
          <a:xfrm>
            <a:off x="9933314" y="3496026"/>
            <a:ext cx="805142" cy="10603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4000" tIns="0" rIns="0" bIns="0" numCol="1" anchor="ctr">
            <a:noAutofit/>
          </a:bodyPr>
          <a:lstStyle>
            <a:lvl1pPr algn="l">
              <a:lnSpc>
                <a:spcPct val="150000"/>
              </a:lnSpc>
              <a:defRPr sz="1400" b="0" cap="all" spc="139">
                <a:solidFill>
                  <a:srgbClr val="424242"/>
                </a:solidFill>
                <a:latin typeface="Calibri"/>
                <a:ea typeface="Calibri"/>
                <a:cs typeface="Calibri"/>
                <a:sym typeface="Calibri"/>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CA" sz="800" b="1" i="0" u="none" strike="noStrike" kern="0" cap="all" spc="140" normalizeH="0" baseline="0" noProof="0">
                <a:ln>
                  <a:noFill/>
                </a:ln>
                <a:solidFill>
                  <a:srgbClr val="434343"/>
                </a:solidFill>
                <a:effectLst/>
                <a:uLnTx/>
                <a:uFillTx/>
                <a:latin typeface="+mn-lt"/>
                <a:cs typeface="Calibri"/>
                <a:sym typeface="Calibri"/>
              </a:rPr>
              <a:t>Week 11+</a:t>
            </a:r>
          </a:p>
        </p:txBody>
      </p:sp>
      <p:cxnSp>
        <p:nvCxnSpPr>
          <p:cNvPr id="18" name="Straight Connector 17">
            <a:extLst>
              <a:ext uri="{FF2B5EF4-FFF2-40B4-BE49-F238E27FC236}">
                <a16:creationId xmlns:a16="http://schemas.microsoft.com/office/drawing/2014/main" id="{1392409D-8736-9A14-9CFD-E5FBB3FFCA58}"/>
              </a:ext>
            </a:extLst>
          </p:cNvPr>
          <p:cNvCxnSpPr>
            <a:cxnSpLocks/>
          </p:cNvCxnSpPr>
          <p:nvPr/>
        </p:nvCxnSpPr>
        <p:spPr>
          <a:xfrm>
            <a:off x="9810253" y="3748326"/>
            <a:ext cx="0" cy="2273223"/>
          </a:xfrm>
          <a:prstGeom prst="line">
            <a:avLst/>
          </a:prstGeom>
          <a:ln w="6350" cap="flat" cmpd="sng" algn="ctr">
            <a:solidFill>
              <a:schemeClr val="bg2">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Flowchart: Decision 244">
            <a:extLst>
              <a:ext uri="{FF2B5EF4-FFF2-40B4-BE49-F238E27FC236}">
                <a16:creationId xmlns:a16="http://schemas.microsoft.com/office/drawing/2014/main" id="{9ED56154-E96F-60E0-B395-8C4D2D4B813A}"/>
              </a:ext>
            </a:extLst>
          </p:cNvPr>
          <p:cNvSpPr/>
          <p:nvPr/>
        </p:nvSpPr>
        <p:spPr>
          <a:xfrm flipV="1">
            <a:off x="8800924" y="5653039"/>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1" name="Flowchart: Decision 244">
            <a:extLst>
              <a:ext uri="{FF2B5EF4-FFF2-40B4-BE49-F238E27FC236}">
                <a16:creationId xmlns:a16="http://schemas.microsoft.com/office/drawing/2014/main" id="{5EBA7F29-6AF9-C345-A306-FA338DC7E490}"/>
              </a:ext>
            </a:extLst>
          </p:cNvPr>
          <p:cNvSpPr/>
          <p:nvPr/>
        </p:nvSpPr>
        <p:spPr>
          <a:xfrm flipV="1">
            <a:off x="9741583" y="5653039"/>
            <a:ext cx="147497" cy="144000"/>
          </a:xfrm>
          <a:prstGeom prst="flowChartDecisi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23" name="Flowchart: Decision 244">
            <a:extLst>
              <a:ext uri="{FF2B5EF4-FFF2-40B4-BE49-F238E27FC236}">
                <a16:creationId xmlns:a16="http://schemas.microsoft.com/office/drawing/2014/main" id="{8BC30F49-252F-C04B-A513-C260F42F0B42}"/>
              </a:ext>
            </a:extLst>
          </p:cNvPr>
          <p:cNvSpPr/>
          <p:nvPr/>
        </p:nvSpPr>
        <p:spPr>
          <a:xfrm flipV="1">
            <a:off x="9741583" y="5818461"/>
            <a:ext cx="147497" cy="144000"/>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541D30"/>
              </a:solidFill>
              <a:effectLst/>
              <a:uLnTx/>
              <a:uFillTx/>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E3C8DAA7-E42B-88A1-3562-95E037FAAB76}"/>
              </a:ext>
            </a:extLst>
          </p:cNvPr>
          <p:cNvSpPr/>
          <p:nvPr/>
        </p:nvSpPr>
        <p:spPr>
          <a:xfrm>
            <a:off x="3449547" y="4242075"/>
            <a:ext cx="4063125" cy="11196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Update based on the plan</a:t>
            </a:r>
          </a:p>
        </p:txBody>
      </p:sp>
      <p:sp>
        <p:nvSpPr>
          <p:cNvPr id="24" name="Arrow: Chevron 23">
            <a:extLst>
              <a:ext uri="{FF2B5EF4-FFF2-40B4-BE49-F238E27FC236}">
                <a16:creationId xmlns:a16="http://schemas.microsoft.com/office/drawing/2014/main" id="{56C84A6B-6374-3B2A-7AC3-CB4DD6475AB3}"/>
              </a:ext>
            </a:extLst>
          </p:cNvPr>
          <p:cNvSpPr/>
          <p:nvPr/>
        </p:nvSpPr>
        <p:spPr>
          <a:xfrm>
            <a:off x="9188558" y="894397"/>
            <a:ext cx="2930782" cy="474589"/>
          </a:xfrm>
          <a:prstGeom prst="chevron">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defRPr/>
            </a:pPr>
            <a:r>
              <a:rPr lang="en-US" sz="1200" b="1">
                <a:solidFill>
                  <a:schemeClr val="bg1"/>
                </a:solidFill>
                <a:latin typeface="Avenir Next LT Pro"/>
              </a:rPr>
              <a:t>Phase 4: Strategy Development </a:t>
            </a:r>
          </a:p>
          <a:p>
            <a:pPr algn="ctr" defTabSz="914400">
              <a:defRPr/>
            </a:pPr>
            <a:r>
              <a:rPr lang="en-US" sz="1200" b="1">
                <a:solidFill>
                  <a:schemeClr val="bg1"/>
                </a:solidFill>
                <a:latin typeface="Avenir Next LT Pro"/>
              </a:rPr>
              <a:t>and Roadmap</a:t>
            </a:r>
            <a:endParaRPr lang="en-US" sz="1200" b="1" i="0" u="none" strike="noStrike" kern="1200" cap="none" spc="0" normalizeH="0" baseline="0" noProof="0">
              <a:ln>
                <a:noFill/>
              </a:ln>
              <a:solidFill>
                <a:schemeClr val="bg1"/>
              </a:solidFill>
              <a:effectLst/>
              <a:uLnTx/>
              <a:uFillTx/>
              <a:latin typeface="Avenir Next LT Pro"/>
            </a:endParaRPr>
          </a:p>
        </p:txBody>
      </p:sp>
      <p:sp>
        <p:nvSpPr>
          <p:cNvPr id="28" name="TextBox 27">
            <a:extLst>
              <a:ext uri="{FF2B5EF4-FFF2-40B4-BE49-F238E27FC236}">
                <a16:creationId xmlns:a16="http://schemas.microsoft.com/office/drawing/2014/main" id="{456B19AF-207C-3AA4-484D-CE62FC4F3AED}"/>
              </a:ext>
            </a:extLst>
          </p:cNvPr>
          <p:cNvSpPr txBox="1"/>
          <p:nvPr/>
        </p:nvSpPr>
        <p:spPr>
          <a:xfrm>
            <a:off x="9344425" y="1412497"/>
            <a:ext cx="2549987" cy="1886283"/>
          </a:xfrm>
          <a:prstGeom prst="rect">
            <a:avLst/>
          </a:prstGeom>
          <a:solidFill>
            <a:schemeClr val="bg1">
              <a:lumMod val="95000"/>
            </a:schemeClr>
          </a:solidFill>
        </p:spPr>
        <p:txBody>
          <a:bodyPr wrap="square" lIns="45720" tIns="22860" rIns="45720" bIns="22860" rtlCol="0" anchor="t">
            <a:noAutofit/>
          </a:bodyPr>
          <a:lstStyle/>
          <a:p>
            <a:r>
              <a:rPr kumimoji="0" lang="en-CA" sz="900" b="1" i="0" u="none" strike="noStrike" kern="1200" cap="none" spc="0" normalizeH="0" baseline="0" noProof="0">
                <a:ln>
                  <a:noFill/>
                </a:ln>
                <a:solidFill>
                  <a:srgbClr val="000000"/>
                </a:solidFill>
                <a:effectLst/>
                <a:uLnTx/>
                <a:uFillTx/>
                <a:latin typeface="Avenir Next LT Pro"/>
                <a:ea typeface="+mn-ea"/>
                <a:cs typeface="+mn-cs"/>
              </a:rPr>
              <a:t>Key Activities: </a:t>
            </a:r>
          </a:p>
          <a:p>
            <a:pPr marL="171450" indent="-171450">
              <a:buFont typeface="Arial" panose="020B0604020202020204" pitchFamily="34" charset="0"/>
              <a:buChar char="•"/>
            </a:pPr>
            <a:r>
              <a:rPr lang="en-CA" sz="900"/>
              <a:t>Synthesize assessment findings into an AI workforce productivity strategy</a:t>
            </a:r>
          </a:p>
          <a:p>
            <a:pPr marL="171450" indent="-171450">
              <a:buFont typeface="Arial" panose="020B0604020202020204" pitchFamily="34" charset="0"/>
              <a:buChar char="•"/>
            </a:pPr>
            <a:r>
              <a:rPr lang="en-CA" sz="900"/>
              <a:t>Develop 24 month transformation roadmap</a:t>
            </a:r>
          </a:p>
          <a:p>
            <a:pPr marL="171450" indent="-171450">
              <a:buFont typeface="Arial" panose="020B0604020202020204" pitchFamily="34" charset="0"/>
              <a:buChar char="•"/>
            </a:pPr>
            <a:r>
              <a:rPr lang="en-CA" sz="900"/>
              <a:t>Design change management and capability development plans</a:t>
            </a:r>
          </a:p>
          <a:p>
            <a:pPr marL="171450" indent="-171450">
              <a:buFont typeface="Arial" panose="020B0604020202020204" pitchFamily="34" charset="0"/>
              <a:buChar char="•"/>
            </a:pPr>
            <a:endParaRPr lang="en-CA" sz="900">
              <a:solidFill>
                <a:srgbClr val="000000"/>
              </a:solidFill>
              <a:latin typeface="Avenir Next LT Pro"/>
            </a:endParaRPr>
          </a:p>
          <a:p>
            <a:pPr marL="171450" indent="-171450">
              <a:buFont typeface="Arial" panose="020B0604020202020204" pitchFamily="34" charset="0"/>
              <a:buChar char="•"/>
            </a:pPr>
            <a:endParaRPr lang="en-CA" sz="900">
              <a:solidFill>
                <a:srgbClr val="000000"/>
              </a:solidFill>
              <a:latin typeface="Avenir Next LT Pro"/>
            </a:endParaRPr>
          </a:p>
          <a:p>
            <a:r>
              <a:rPr lang="en-CA" sz="900" b="1">
                <a:solidFill>
                  <a:srgbClr val="000000"/>
                </a:solidFill>
                <a:latin typeface="Avenir Next LT Pro"/>
              </a:rPr>
              <a:t>Outcomes</a:t>
            </a:r>
            <a:r>
              <a:rPr kumimoji="0" lang="en-CA" sz="900" b="1" i="0" u="none" strike="noStrike" kern="1200" cap="none" spc="0" normalizeH="0" baseline="0" noProof="0">
                <a:ln>
                  <a:noFill/>
                </a:ln>
                <a:solidFill>
                  <a:srgbClr val="000000"/>
                </a:solidFill>
                <a:effectLst/>
                <a:uLnTx/>
                <a:uFillTx/>
                <a:latin typeface="Avenir Next LT Pro"/>
                <a:ea typeface="+mn-ea"/>
                <a:cs typeface="+mn-cs"/>
              </a:rPr>
              <a:t>:</a:t>
            </a:r>
            <a:r>
              <a:rPr lang="en-CA" sz="900">
                <a:solidFill>
                  <a:srgbClr val="000000"/>
                </a:solidFill>
                <a:latin typeface="Avenir Next LT Pro"/>
              </a:rPr>
              <a:t> </a:t>
            </a:r>
          </a:p>
          <a:p>
            <a:pPr marL="171450" indent="-171450">
              <a:buFont typeface="Arial" panose="020B0604020202020204" pitchFamily="34" charset="0"/>
              <a:buChar char="•"/>
            </a:pPr>
            <a:r>
              <a:rPr lang="en-CA" sz="900"/>
              <a:t>Complete AI workforce productivity strategy</a:t>
            </a:r>
          </a:p>
          <a:p>
            <a:pPr marL="171450" indent="-171450">
              <a:buFont typeface="Arial" panose="020B0604020202020204" pitchFamily="34" charset="0"/>
              <a:buChar char="•"/>
            </a:pPr>
            <a:r>
              <a:rPr lang="en-CA" sz="900"/>
              <a:t>Detailed implementation roadmap</a:t>
            </a:r>
          </a:p>
          <a:p>
            <a:pPr marL="171450" indent="-171450">
              <a:buFont typeface="Arial" panose="020B0604020202020204" pitchFamily="34" charset="0"/>
              <a:buChar char="•"/>
            </a:pPr>
            <a:r>
              <a:rPr lang="en-CA" sz="900"/>
              <a:t>Integrated change management plan</a:t>
            </a:r>
          </a:p>
        </p:txBody>
      </p:sp>
    </p:spTree>
    <p:extLst>
      <p:ext uri="{BB962C8B-B14F-4D97-AF65-F5344CB8AC3E}">
        <p14:creationId xmlns:p14="http://schemas.microsoft.com/office/powerpoint/2010/main" val="2461682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114E-9692-55F7-E67E-5277E704D3B9}"/>
              </a:ext>
            </a:extLst>
          </p:cNvPr>
          <p:cNvSpPr>
            <a:spLocks noGrp="1"/>
          </p:cNvSpPr>
          <p:nvPr>
            <p:ph type="title"/>
          </p:nvPr>
        </p:nvSpPr>
        <p:spPr>
          <a:xfrm>
            <a:off x="711295" y="3032481"/>
            <a:ext cx="11232616" cy="396519"/>
          </a:xfrm>
        </p:spPr>
        <p:txBody>
          <a:bodyPr/>
          <a:lstStyle/>
          <a:p>
            <a:pPr algn="ctr"/>
            <a:r>
              <a:rPr lang="en-CA"/>
              <a:t>Electric Mind’s Perspective on AI Workforce Enablement</a:t>
            </a:r>
          </a:p>
        </p:txBody>
      </p:sp>
    </p:spTree>
    <p:extLst>
      <p:ext uri="{BB962C8B-B14F-4D97-AF65-F5344CB8AC3E}">
        <p14:creationId xmlns:p14="http://schemas.microsoft.com/office/powerpoint/2010/main" val="401939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90100-40E8-E6B8-2B4C-4EC4B8B65C02}"/>
              </a:ext>
            </a:extLst>
          </p:cNvPr>
          <p:cNvSpPr/>
          <p:nvPr/>
        </p:nvSpPr>
        <p:spPr>
          <a:xfrm>
            <a:off x="762000" y="3277517"/>
            <a:ext cx="697734" cy="1037421"/>
          </a:xfrm>
          <a:prstGeom prst="rect">
            <a:avLst/>
          </a:prstGeom>
          <a:solidFill>
            <a:schemeClr val="accent3">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4454F5-76B2-752E-7CFE-AEE21C5571D6}"/>
              </a:ext>
            </a:extLst>
          </p:cNvPr>
          <p:cNvSpPr/>
          <p:nvPr/>
        </p:nvSpPr>
        <p:spPr>
          <a:xfrm>
            <a:off x="3066361" y="2102386"/>
            <a:ext cx="697734" cy="2240095"/>
          </a:xfrm>
          <a:prstGeom prst="rect">
            <a:avLst/>
          </a:prstGeom>
          <a:solidFill>
            <a:schemeClr val="accent3">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2AD4615-277C-19E0-47A6-DFC91606F621}"/>
              </a:ext>
            </a:extLst>
          </p:cNvPr>
          <p:cNvSpPr/>
          <p:nvPr/>
        </p:nvSpPr>
        <p:spPr>
          <a:xfrm>
            <a:off x="5366132" y="3796228"/>
            <a:ext cx="697734" cy="546253"/>
          </a:xfrm>
          <a:prstGeom prst="rect">
            <a:avLst/>
          </a:prstGeom>
          <a:solidFill>
            <a:schemeClr val="accent3">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8F2C30-56A3-2978-A213-A37CD1D85974}"/>
              </a:ext>
            </a:extLst>
          </p:cNvPr>
          <p:cNvSpPr/>
          <p:nvPr/>
        </p:nvSpPr>
        <p:spPr>
          <a:xfrm>
            <a:off x="7670494" y="4099191"/>
            <a:ext cx="697734" cy="238699"/>
          </a:xfrm>
          <a:prstGeom prst="rect">
            <a:avLst/>
          </a:prstGeom>
          <a:solidFill>
            <a:schemeClr val="accent3">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77CF9D-2343-2D0C-70BA-BA2F9B27654F}"/>
              </a:ext>
            </a:extLst>
          </p:cNvPr>
          <p:cNvSpPr/>
          <p:nvPr/>
        </p:nvSpPr>
        <p:spPr>
          <a:xfrm>
            <a:off x="9988626" y="4209360"/>
            <a:ext cx="697734" cy="100988"/>
          </a:xfrm>
          <a:prstGeom prst="rect">
            <a:avLst/>
          </a:prstGeom>
          <a:solidFill>
            <a:schemeClr val="accent3">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E382F9-C908-6525-731C-2CD4435299AC}"/>
              </a:ext>
            </a:extLst>
          </p:cNvPr>
          <p:cNvSpPr txBox="1"/>
          <p:nvPr/>
        </p:nvSpPr>
        <p:spPr>
          <a:xfrm>
            <a:off x="753584" y="4673753"/>
            <a:ext cx="1522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Stage 1</a:t>
            </a:r>
          </a:p>
        </p:txBody>
      </p:sp>
      <p:sp>
        <p:nvSpPr>
          <p:cNvPr id="9" name="TextBox 8">
            <a:extLst>
              <a:ext uri="{FF2B5EF4-FFF2-40B4-BE49-F238E27FC236}">
                <a16:creationId xmlns:a16="http://schemas.microsoft.com/office/drawing/2014/main" id="{8D884C0B-746A-9557-3AE9-C304260AF587}"/>
              </a:ext>
            </a:extLst>
          </p:cNvPr>
          <p:cNvSpPr txBox="1"/>
          <p:nvPr/>
        </p:nvSpPr>
        <p:spPr>
          <a:xfrm>
            <a:off x="3057945" y="4673753"/>
            <a:ext cx="1522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Stage 2</a:t>
            </a:r>
          </a:p>
        </p:txBody>
      </p:sp>
      <p:sp>
        <p:nvSpPr>
          <p:cNvPr id="10" name="TextBox 9">
            <a:extLst>
              <a:ext uri="{FF2B5EF4-FFF2-40B4-BE49-F238E27FC236}">
                <a16:creationId xmlns:a16="http://schemas.microsoft.com/office/drawing/2014/main" id="{7036F22A-E30D-7D07-5FAC-2653D5234120}"/>
              </a:ext>
            </a:extLst>
          </p:cNvPr>
          <p:cNvSpPr txBox="1"/>
          <p:nvPr/>
        </p:nvSpPr>
        <p:spPr>
          <a:xfrm>
            <a:off x="5357716" y="4673753"/>
            <a:ext cx="1522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Stage 3</a:t>
            </a:r>
          </a:p>
        </p:txBody>
      </p:sp>
      <p:sp>
        <p:nvSpPr>
          <p:cNvPr id="11" name="TextBox 10">
            <a:extLst>
              <a:ext uri="{FF2B5EF4-FFF2-40B4-BE49-F238E27FC236}">
                <a16:creationId xmlns:a16="http://schemas.microsoft.com/office/drawing/2014/main" id="{3E0DDF85-4F73-82A2-C18C-3DCD1A39261A}"/>
              </a:ext>
            </a:extLst>
          </p:cNvPr>
          <p:cNvSpPr txBox="1"/>
          <p:nvPr/>
        </p:nvSpPr>
        <p:spPr>
          <a:xfrm>
            <a:off x="7662077" y="4673753"/>
            <a:ext cx="1522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Stage 4</a:t>
            </a:r>
          </a:p>
        </p:txBody>
      </p:sp>
      <p:sp>
        <p:nvSpPr>
          <p:cNvPr id="12" name="TextBox 11">
            <a:extLst>
              <a:ext uri="{FF2B5EF4-FFF2-40B4-BE49-F238E27FC236}">
                <a16:creationId xmlns:a16="http://schemas.microsoft.com/office/drawing/2014/main" id="{39F7C063-917E-A175-1937-F016C42A20AE}"/>
              </a:ext>
            </a:extLst>
          </p:cNvPr>
          <p:cNvSpPr txBox="1"/>
          <p:nvPr/>
        </p:nvSpPr>
        <p:spPr>
          <a:xfrm>
            <a:off x="9980209" y="4673753"/>
            <a:ext cx="1522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Stage 5</a:t>
            </a:r>
          </a:p>
        </p:txBody>
      </p:sp>
      <p:sp>
        <p:nvSpPr>
          <p:cNvPr id="13" name="TextBox 12">
            <a:extLst>
              <a:ext uri="{FF2B5EF4-FFF2-40B4-BE49-F238E27FC236}">
                <a16:creationId xmlns:a16="http://schemas.microsoft.com/office/drawing/2014/main" id="{E2308A9E-015E-2F9E-042D-41683EBEB863}"/>
              </a:ext>
            </a:extLst>
          </p:cNvPr>
          <p:cNvSpPr txBox="1"/>
          <p:nvPr/>
        </p:nvSpPr>
        <p:spPr>
          <a:xfrm>
            <a:off x="716861" y="5027210"/>
            <a:ext cx="1568065" cy="383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Exploring</a:t>
            </a:r>
          </a:p>
        </p:txBody>
      </p:sp>
      <p:sp>
        <p:nvSpPr>
          <p:cNvPr id="14" name="TextBox 13">
            <a:extLst>
              <a:ext uri="{FF2B5EF4-FFF2-40B4-BE49-F238E27FC236}">
                <a16:creationId xmlns:a16="http://schemas.microsoft.com/office/drawing/2014/main" id="{A60BC6F4-0DE7-C1A0-ADCF-5DDC183A0EF2}"/>
              </a:ext>
            </a:extLst>
          </p:cNvPr>
          <p:cNvSpPr txBox="1"/>
          <p:nvPr/>
        </p:nvSpPr>
        <p:spPr>
          <a:xfrm>
            <a:off x="2768752" y="5027210"/>
            <a:ext cx="2068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Experimenting</a:t>
            </a:r>
          </a:p>
        </p:txBody>
      </p:sp>
      <p:sp>
        <p:nvSpPr>
          <p:cNvPr id="15" name="TextBox 14">
            <a:extLst>
              <a:ext uri="{FF2B5EF4-FFF2-40B4-BE49-F238E27FC236}">
                <a16:creationId xmlns:a16="http://schemas.microsoft.com/office/drawing/2014/main" id="{035121D5-89AF-9D17-03E7-56D432DC8348}"/>
              </a:ext>
            </a:extLst>
          </p:cNvPr>
          <p:cNvSpPr txBox="1"/>
          <p:nvPr/>
        </p:nvSpPr>
        <p:spPr>
          <a:xfrm>
            <a:off x="5320993" y="5027210"/>
            <a:ext cx="1568065" cy="383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Formalizing</a:t>
            </a:r>
          </a:p>
        </p:txBody>
      </p:sp>
      <p:sp>
        <p:nvSpPr>
          <p:cNvPr id="16" name="TextBox 15">
            <a:extLst>
              <a:ext uri="{FF2B5EF4-FFF2-40B4-BE49-F238E27FC236}">
                <a16:creationId xmlns:a16="http://schemas.microsoft.com/office/drawing/2014/main" id="{57610707-AD02-AA5A-66EF-0FF5424679CD}"/>
              </a:ext>
            </a:extLst>
          </p:cNvPr>
          <p:cNvSpPr txBox="1"/>
          <p:nvPr/>
        </p:nvSpPr>
        <p:spPr>
          <a:xfrm>
            <a:off x="7625354" y="5027210"/>
            <a:ext cx="1568065" cy="383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Optimizing</a:t>
            </a:r>
          </a:p>
        </p:txBody>
      </p:sp>
      <p:sp>
        <p:nvSpPr>
          <p:cNvPr id="17" name="TextBox 16">
            <a:extLst>
              <a:ext uri="{FF2B5EF4-FFF2-40B4-BE49-F238E27FC236}">
                <a16:creationId xmlns:a16="http://schemas.microsoft.com/office/drawing/2014/main" id="{F5074F5B-1466-F2C1-6909-1DA01092038E}"/>
              </a:ext>
            </a:extLst>
          </p:cNvPr>
          <p:cNvSpPr txBox="1"/>
          <p:nvPr/>
        </p:nvSpPr>
        <p:spPr>
          <a:xfrm>
            <a:off x="9943486" y="5013439"/>
            <a:ext cx="1568065" cy="383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Transforming</a:t>
            </a:r>
          </a:p>
        </p:txBody>
      </p:sp>
      <p:sp>
        <p:nvSpPr>
          <p:cNvPr id="18" name="Rectangle 17">
            <a:extLst>
              <a:ext uri="{FF2B5EF4-FFF2-40B4-BE49-F238E27FC236}">
                <a16:creationId xmlns:a16="http://schemas.microsoft.com/office/drawing/2014/main" id="{CFEDDDF9-01F0-C223-5A65-F93799BA1EE7}"/>
              </a:ext>
            </a:extLst>
          </p:cNvPr>
          <p:cNvSpPr/>
          <p:nvPr/>
        </p:nvSpPr>
        <p:spPr>
          <a:xfrm>
            <a:off x="1510228" y="3984432"/>
            <a:ext cx="688554" cy="3305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FC971-F0C2-35D2-93A8-DB8F57EF56EF}"/>
              </a:ext>
            </a:extLst>
          </p:cNvPr>
          <p:cNvSpPr/>
          <p:nvPr/>
        </p:nvSpPr>
        <p:spPr>
          <a:xfrm>
            <a:off x="3814589" y="3396867"/>
            <a:ext cx="697734" cy="9456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31ECEE-1914-054D-0E2E-8B8D5DDC4918}"/>
              </a:ext>
            </a:extLst>
          </p:cNvPr>
          <p:cNvSpPr/>
          <p:nvPr/>
        </p:nvSpPr>
        <p:spPr>
          <a:xfrm>
            <a:off x="6114360" y="2795529"/>
            <a:ext cx="697734" cy="1546952"/>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2DF146-BD7A-5A8A-BC12-D695EEAD26A2}"/>
              </a:ext>
            </a:extLst>
          </p:cNvPr>
          <p:cNvSpPr/>
          <p:nvPr/>
        </p:nvSpPr>
        <p:spPr>
          <a:xfrm>
            <a:off x="8418722" y="3300469"/>
            <a:ext cx="693144" cy="10374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6D1E02-50E6-DE61-C3BC-E54716BAE1A6}"/>
              </a:ext>
            </a:extLst>
          </p:cNvPr>
          <p:cNvSpPr/>
          <p:nvPr/>
        </p:nvSpPr>
        <p:spPr>
          <a:xfrm>
            <a:off x="10736854" y="3920168"/>
            <a:ext cx="674783" cy="39018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9C2CD9E-EC5E-B588-4062-1A5778A745A7}"/>
              </a:ext>
            </a:extLst>
          </p:cNvPr>
          <p:cNvSpPr txBox="1"/>
          <p:nvPr/>
        </p:nvSpPr>
        <p:spPr>
          <a:xfrm>
            <a:off x="761809" y="2906655"/>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27%</a:t>
            </a:r>
          </a:p>
        </p:txBody>
      </p:sp>
      <p:sp>
        <p:nvSpPr>
          <p:cNvPr id="24" name="TextBox 23">
            <a:extLst>
              <a:ext uri="{FF2B5EF4-FFF2-40B4-BE49-F238E27FC236}">
                <a16:creationId xmlns:a16="http://schemas.microsoft.com/office/drawing/2014/main" id="{E8149FEC-50E2-E154-0E46-E32DEBE470C6}"/>
              </a:ext>
            </a:extLst>
          </p:cNvPr>
          <p:cNvSpPr txBox="1"/>
          <p:nvPr/>
        </p:nvSpPr>
        <p:spPr>
          <a:xfrm>
            <a:off x="1514628" y="3608980"/>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10%</a:t>
            </a:r>
          </a:p>
        </p:txBody>
      </p:sp>
      <p:sp>
        <p:nvSpPr>
          <p:cNvPr id="25" name="TextBox 24">
            <a:extLst>
              <a:ext uri="{FF2B5EF4-FFF2-40B4-BE49-F238E27FC236}">
                <a16:creationId xmlns:a16="http://schemas.microsoft.com/office/drawing/2014/main" id="{D2A0F1C2-05FD-6111-2B8C-A22D85D0A36D}"/>
              </a:ext>
            </a:extLst>
          </p:cNvPr>
          <p:cNvSpPr txBox="1"/>
          <p:nvPr/>
        </p:nvSpPr>
        <p:spPr>
          <a:xfrm>
            <a:off x="3066170" y="1731522"/>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52%</a:t>
            </a:r>
          </a:p>
        </p:txBody>
      </p:sp>
      <p:sp>
        <p:nvSpPr>
          <p:cNvPr id="26" name="TextBox 25">
            <a:extLst>
              <a:ext uri="{FF2B5EF4-FFF2-40B4-BE49-F238E27FC236}">
                <a16:creationId xmlns:a16="http://schemas.microsoft.com/office/drawing/2014/main" id="{C74EBF81-F12A-0087-C81A-DCC4185CFF88}"/>
              </a:ext>
            </a:extLst>
          </p:cNvPr>
          <p:cNvSpPr txBox="1"/>
          <p:nvPr/>
        </p:nvSpPr>
        <p:spPr>
          <a:xfrm>
            <a:off x="3814399" y="3026004"/>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20%</a:t>
            </a:r>
          </a:p>
        </p:txBody>
      </p:sp>
      <p:sp>
        <p:nvSpPr>
          <p:cNvPr id="27" name="TextBox 26">
            <a:extLst>
              <a:ext uri="{FF2B5EF4-FFF2-40B4-BE49-F238E27FC236}">
                <a16:creationId xmlns:a16="http://schemas.microsoft.com/office/drawing/2014/main" id="{1FAA2F3C-09E4-015F-8B95-2A0573769510}"/>
              </a:ext>
            </a:extLst>
          </p:cNvPr>
          <p:cNvSpPr txBox="1"/>
          <p:nvPr/>
        </p:nvSpPr>
        <p:spPr>
          <a:xfrm>
            <a:off x="5365941" y="3425364"/>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14%</a:t>
            </a:r>
          </a:p>
        </p:txBody>
      </p:sp>
      <p:sp>
        <p:nvSpPr>
          <p:cNvPr id="28" name="TextBox 27">
            <a:extLst>
              <a:ext uri="{FF2B5EF4-FFF2-40B4-BE49-F238E27FC236}">
                <a16:creationId xmlns:a16="http://schemas.microsoft.com/office/drawing/2014/main" id="{0BEB0A01-31C4-2372-2C3F-A62C35E5BE9D}"/>
              </a:ext>
            </a:extLst>
          </p:cNvPr>
          <p:cNvSpPr txBox="1"/>
          <p:nvPr/>
        </p:nvSpPr>
        <p:spPr>
          <a:xfrm>
            <a:off x="6118760" y="2424665"/>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35%</a:t>
            </a:r>
          </a:p>
        </p:txBody>
      </p:sp>
      <p:sp>
        <p:nvSpPr>
          <p:cNvPr id="29" name="TextBox 28">
            <a:extLst>
              <a:ext uri="{FF2B5EF4-FFF2-40B4-BE49-F238E27FC236}">
                <a16:creationId xmlns:a16="http://schemas.microsoft.com/office/drawing/2014/main" id="{3EF4EBDA-4334-9101-7288-1D4AF8ABB8C0}"/>
              </a:ext>
            </a:extLst>
          </p:cNvPr>
          <p:cNvSpPr txBox="1"/>
          <p:nvPr/>
        </p:nvSpPr>
        <p:spPr>
          <a:xfrm>
            <a:off x="7670301" y="3728327"/>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5%</a:t>
            </a:r>
          </a:p>
        </p:txBody>
      </p:sp>
      <p:sp>
        <p:nvSpPr>
          <p:cNvPr id="31" name="TextBox 30">
            <a:extLst>
              <a:ext uri="{FF2B5EF4-FFF2-40B4-BE49-F238E27FC236}">
                <a16:creationId xmlns:a16="http://schemas.microsoft.com/office/drawing/2014/main" id="{C15A0766-F74F-3454-49C8-F39BEF778A92}"/>
              </a:ext>
            </a:extLst>
          </p:cNvPr>
          <p:cNvSpPr txBox="1"/>
          <p:nvPr/>
        </p:nvSpPr>
        <p:spPr>
          <a:xfrm>
            <a:off x="9979253" y="3847677"/>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a:t>
            </a:r>
          </a:p>
        </p:txBody>
      </p:sp>
      <p:sp>
        <p:nvSpPr>
          <p:cNvPr id="32" name="TextBox 31">
            <a:extLst>
              <a:ext uri="{FF2B5EF4-FFF2-40B4-BE49-F238E27FC236}">
                <a16:creationId xmlns:a16="http://schemas.microsoft.com/office/drawing/2014/main" id="{FD0C4BDA-E60B-5534-DB48-A7ABBFE07E86}"/>
              </a:ext>
            </a:extLst>
          </p:cNvPr>
          <p:cNvSpPr txBox="1"/>
          <p:nvPr/>
        </p:nvSpPr>
        <p:spPr>
          <a:xfrm>
            <a:off x="10741252" y="3544713"/>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10%</a:t>
            </a:r>
          </a:p>
        </p:txBody>
      </p:sp>
      <p:sp>
        <p:nvSpPr>
          <p:cNvPr id="33" name="TextBox 32">
            <a:extLst>
              <a:ext uri="{FF2B5EF4-FFF2-40B4-BE49-F238E27FC236}">
                <a16:creationId xmlns:a16="http://schemas.microsoft.com/office/drawing/2014/main" id="{E4998DDB-6509-0565-97D1-CBB5B5FF96A5}"/>
              </a:ext>
            </a:extLst>
          </p:cNvPr>
          <p:cNvSpPr txBox="1"/>
          <p:nvPr/>
        </p:nvSpPr>
        <p:spPr>
          <a:xfrm>
            <a:off x="8400170" y="2906654"/>
            <a:ext cx="6958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25%</a:t>
            </a:r>
          </a:p>
        </p:txBody>
      </p:sp>
      <p:sp>
        <p:nvSpPr>
          <p:cNvPr id="34" name="Rectangle 33">
            <a:extLst>
              <a:ext uri="{FF2B5EF4-FFF2-40B4-BE49-F238E27FC236}">
                <a16:creationId xmlns:a16="http://schemas.microsoft.com/office/drawing/2014/main" id="{6B42AA27-6C0C-E924-B12A-E570507EDDFE}"/>
              </a:ext>
            </a:extLst>
          </p:cNvPr>
          <p:cNvSpPr/>
          <p:nvPr/>
        </p:nvSpPr>
        <p:spPr>
          <a:xfrm>
            <a:off x="11131628" y="151481"/>
            <a:ext cx="895120" cy="413132"/>
          </a:xfrm>
          <a:prstGeom prst="rect">
            <a:avLst/>
          </a:prstGeom>
          <a:solidFill>
            <a:schemeClr val="accent3">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2020</a:t>
            </a:r>
          </a:p>
        </p:txBody>
      </p:sp>
      <p:sp>
        <p:nvSpPr>
          <p:cNvPr id="35" name="Rectangle 34">
            <a:extLst>
              <a:ext uri="{FF2B5EF4-FFF2-40B4-BE49-F238E27FC236}">
                <a16:creationId xmlns:a16="http://schemas.microsoft.com/office/drawing/2014/main" id="{5A2C54D1-782E-9A16-3568-522E483830EC}"/>
              </a:ext>
            </a:extLst>
          </p:cNvPr>
          <p:cNvSpPr/>
          <p:nvPr/>
        </p:nvSpPr>
        <p:spPr>
          <a:xfrm>
            <a:off x="11136218" y="628879"/>
            <a:ext cx="890530" cy="445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2025</a:t>
            </a:r>
          </a:p>
        </p:txBody>
      </p:sp>
      <p:sp>
        <p:nvSpPr>
          <p:cNvPr id="37" name="TextBox 36">
            <a:extLst>
              <a:ext uri="{FF2B5EF4-FFF2-40B4-BE49-F238E27FC236}">
                <a16:creationId xmlns:a16="http://schemas.microsoft.com/office/drawing/2014/main" id="{8A9853C4-D5F4-C000-49B4-5EA022082DA7}"/>
              </a:ext>
            </a:extLst>
          </p:cNvPr>
          <p:cNvSpPr txBox="1"/>
          <p:nvPr/>
        </p:nvSpPr>
        <p:spPr>
          <a:xfrm>
            <a:off x="447993" y="44257"/>
            <a:ext cx="10683635" cy="954107"/>
          </a:xfrm>
          <a:prstGeom prst="rect">
            <a:avLst/>
          </a:prstGeom>
          <a:noFill/>
        </p:spPr>
        <p:txBody>
          <a:bodyPr wrap="square" lIns="91440" tIns="45720" rIns="91440" bIns="45720" anchor="t">
            <a:spAutoFit/>
          </a:bodyPr>
          <a:lstStyle/>
          <a:p>
            <a:r>
              <a:rPr lang="en-US" sz="2800" b="1">
                <a:latin typeface="Switzer"/>
                <a:ea typeface="+mn-lt"/>
                <a:cs typeface="+mn-lt"/>
              </a:rPr>
              <a:t>From 2020-2025, the AI Maturity Landscape has dramatically shifted, with substantial acceleration towards transformation.</a:t>
            </a:r>
            <a:endParaRPr lang="en-US" sz="2800" b="1">
              <a:latin typeface="Switzer"/>
            </a:endParaRPr>
          </a:p>
        </p:txBody>
      </p:sp>
      <p:graphicFrame>
        <p:nvGraphicFramePr>
          <p:cNvPr id="39" name="Table 38">
            <a:extLst>
              <a:ext uri="{FF2B5EF4-FFF2-40B4-BE49-F238E27FC236}">
                <a16:creationId xmlns:a16="http://schemas.microsoft.com/office/drawing/2014/main" id="{B42C18FC-81DA-AC05-3E93-49322A409274}"/>
              </a:ext>
            </a:extLst>
          </p:cNvPr>
          <p:cNvGraphicFramePr>
            <a:graphicFrameLocks/>
          </p:cNvGraphicFramePr>
          <p:nvPr>
            <p:extLst>
              <p:ext uri="{D42A27DB-BD31-4B8C-83A1-F6EECF244321}">
                <p14:modId xmlns:p14="http://schemas.microsoft.com/office/powerpoint/2010/main" val="247402600"/>
              </p:ext>
            </p:extLst>
          </p:nvPr>
        </p:nvGraphicFramePr>
        <p:xfrm>
          <a:off x="810565" y="1175900"/>
          <a:ext cx="10501686" cy="651565"/>
        </p:xfrm>
        <a:graphic>
          <a:graphicData uri="http://schemas.openxmlformats.org/drawingml/2006/table">
            <a:tbl>
              <a:tblPr firstRow="1" bandRow="1">
                <a:tableStyleId>{5C22544A-7EE6-4342-B048-85BDC9FD1C3A}</a:tableStyleId>
              </a:tblPr>
              <a:tblGrid>
                <a:gridCol w="10501686">
                  <a:extLst>
                    <a:ext uri="{9D8B030D-6E8A-4147-A177-3AD203B41FA5}">
                      <a16:colId xmlns:a16="http://schemas.microsoft.com/office/drawing/2014/main" val="1570337348"/>
                    </a:ext>
                  </a:extLst>
                </a:gridCol>
              </a:tblGrid>
              <a:tr h="651565">
                <a:tc>
                  <a:txBody>
                    <a:bodyPr/>
                    <a:lstStyle/>
                    <a:p>
                      <a:pPr lvl="0">
                        <a:buNone/>
                      </a:pPr>
                      <a:r>
                        <a:rPr lang="en-US" sz="1600" b="0" kern="1200">
                          <a:ln>
                            <a:noFill/>
                          </a:ln>
                          <a:solidFill>
                            <a:schemeClr val="tx1"/>
                          </a:solidFill>
                          <a:latin typeface="+mn-lt"/>
                          <a:ea typeface="+mn-ea"/>
                          <a:cs typeface="+mn-cs"/>
                        </a:rPr>
                        <a:t>Most organizations have operational experience with AI, though true end-to-end transformation is rare.</a:t>
                      </a:r>
                      <a:endParaRPr lang="en-US"/>
                    </a:p>
                  </a:txBody>
                  <a:tcPr marL="216000" marR="90000" marT="0" marB="0" anchor="ctr">
                    <a:lnL w="38100"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2046465"/>
                  </a:ext>
                </a:extLst>
              </a:tr>
            </a:tbl>
          </a:graphicData>
        </a:graphic>
      </p:graphicFrame>
      <p:sp>
        <p:nvSpPr>
          <p:cNvPr id="40" name="TextBox 39">
            <a:extLst>
              <a:ext uri="{FF2B5EF4-FFF2-40B4-BE49-F238E27FC236}">
                <a16:creationId xmlns:a16="http://schemas.microsoft.com/office/drawing/2014/main" id="{0094F91A-C567-9A3B-2616-89BE9E334C46}"/>
              </a:ext>
            </a:extLst>
          </p:cNvPr>
          <p:cNvSpPr txBox="1"/>
          <p:nvPr/>
        </p:nvSpPr>
        <p:spPr>
          <a:xfrm>
            <a:off x="514030" y="5413567"/>
            <a:ext cx="199038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Exploring what AI is and what is can bring to your org.</a:t>
            </a:r>
          </a:p>
        </p:txBody>
      </p:sp>
      <p:sp>
        <p:nvSpPr>
          <p:cNvPr id="41" name="TextBox 40">
            <a:extLst>
              <a:ext uri="{FF2B5EF4-FFF2-40B4-BE49-F238E27FC236}">
                <a16:creationId xmlns:a16="http://schemas.microsoft.com/office/drawing/2014/main" id="{55F12C0A-7F8C-FEB9-1A90-88243684D784}"/>
              </a:ext>
            </a:extLst>
          </p:cNvPr>
          <p:cNvSpPr txBox="1"/>
          <p:nvPr/>
        </p:nvSpPr>
        <p:spPr>
          <a:xfrm>
            <a:off x="2809210" y="5413567"/>
            <a:ext cx="19903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Experimenting with POCs and pilots.</a:t>
            </a:r>
          </a:p>
        </p:txBody>
      </p:sp>
      <p:sp>
        <p:nvSpPr>
          <p:cNvPr id="42" name="TextBox 41">
            <a:extLst>
              <a:ext uri="{FF2B5EF4-FFF2-40B4-BE49-F238E27FC236}">
                <a16:creationId xmlns:a16="http://schemas.microsoft.com/office/drawing/2014/main" id="{22D87BCC-D7E0-26E2-CDF4-64A2C29C49B6}"/>
              </a:ext>
            </a:extLst>
          </p:cNvPr>
          <p:cNvSpPr txBox="1"/>
          <p:nvPr/>
        </p:nvSpPr>
        <p:spPr>
          <a:xfrm>
            <a:off x="5095210" y="5408977"/>
            <a:ext cx="21418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Moving from POCs/Pilots to AI solutions in production.</a:t>
            </a:r>
            <a:endParaRPr lang="en-US" i="1"/>
          </a:p>
        </p:txBody>
      </p:sp>
      <p:sp>
        <p:nvSpPr>
          <p:cNvPr id="43" name="TextBox 42">
            <a:extLst>
              <a:ext uri="{FF2B5EF4-FFF2-40B4-BE49-F238E27FC236}">
                <a16:creationId xmlns:a16="http://schemas.microsoft.com/office/drawing/2014/main" id="{2BA65373-0B3A-36C1-6CC6-D88D976B3196}"/>
              </a:ext>
            </a:extLst>
          </p:cNvPr>
          <p:cNvSpPr txBox="1"/>
          <p:nvPr/>
        </p:nvSpPr>
        <p:spPr>
          <a:xfrm>
            <a:off x="7500559" y="5404386"/>
            <a:ext cx="19949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Scaling AI solution deployments.</a:t>
            </a:r>
            <a:endParaRPr lang="en-US" i="1"/>
          </a:p>
        </p:txBody>
      </p:sp>
      <p:sp>
        <p:nvSpPr>
          <p:cNvPr id="44" name="TextBox 43">
            <a:extLst>
              <a:ext uri="{FF2B5EF4-FFF2-40B4-BE49-F238E27FC236}">
                <a16:creationId xmlns:a16="http://schemas.microsoft.com/office/drawing/2014/main" id="{A480924A-5542-81BF-D2C1-22F30D64BD0D}"/>
              </a:ext>
            </a:extLst>
          </p:cNvPr>
          <p:cNvSpPr txBox="1"/>
          <p:nvPr/>
        </p:nvSpPr>
        <p:spPr>
          <a:xfrm>
            <a:off x="9731474" y="5399795"/>
            <a:ext cx="199497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Transforming the organization through the use of AI.</a:t>
            </a:r>
            <a:endParaRPr lang="en-US"/>
          </a:p>
        </p:txBody>
      </p:sp>
    </p:spTree>
    <p:extLst>
      <p:ext uri="{BB962C8B-B14F-4D97-AF65-F5344CB8AC3E}">
        <p14:creationId xmlns:p14="http://schemas.microsoft.com/office/powerpoint/2010/main" val="121566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F390D-3863-6CF1-9885-9504940EB312}"/>
            </a:ext>
          </a:extLst>
        </p:cNvPr>
        <p:cNvGrpSpPr/>
        <p:nvPr/>
      </p:nvGrpSpPr>
      <p:grpSpPr>
        <a:xfrm>
          <a:off x="0" y="0"/>
          <a:ext cx="0" cy="0"/>
          <a:chOff x="0" y="0"/>
          <a:chExt cx="0" cy="0"/>
        </a:xfrm>
      </p:grpSpPr>
      <p:pic>
        <p:nvPicPr>
          <p:cNvPr id="114" name="Graphic 113">
            <a:extLst>
              <a:ext uri="{FF2B5EF4-FFF2-40B4-BE49-F238E27FC236}">
                <a16:creationId xmlns:a16="http://schemas.microsoft.com/office/drawing/2014/main" id="{3A4815CA-B8AF-228F-2847-F9EDA8D04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1359" y="404813"/>
            <a:ext cx="51926" cy="51926"/>
          </a:xfrm>
          <a:prstGeom prst="rect">
            <a:avLst/>
          </a:prstGeom>
        </p:spPr>
      </p:pic>
      <p:sp>
        <p:nvSpPr>
          <p:cNvPr id="12" name="Title 1">
            <a:extLst>
              <a:ext uri="{FF2B5EF4-FFF2-40B4-BE49-F238E27FC236}">
                <a16:creationId xmlns:a16="http://schemas.microsoft.com/office/drawing/2014/main" id="{A133459F-4F76-0999-BE2B-77EEC94D5BE8}"/>
              </a:ext>
            </a:extLst>
          </p:cNvPr>
          <p:cNvSpPr txBox="1">
            <a:spLocks/>
          </p:cNvSpPr>
          <p:nvPr/>
        </p:nvSpPr>
        <p:spPr>
          <a:xfrm>
            <a:off x="486060" y="404813"/>
            <a:ext cx="11452901" cy="39651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2800" b="0" i="0" u="none" strike="noStrike" kern="1200" cap="none" spc="0" normalizeH="0" baseline="0" noProof="0">
                <a:ln>
                  <a:noFill/>
                </a:ln>
                <a:solidFill>
                  <a:srgbClr val="000000"/>
                </a:solidFill>
                <a:effectLst/>
                <a:uLnTx/>
                <a:uFillTx/>
                <a:latin typeface="Avenir Medium" panose="02000503020000020003" pitchFamily="2" charset="0"/>
                <a:ea typeface="+mj-ea"/>
                <a:cs typeface="+mj-cs"/>
              </a:rPr>
              <a:t>AI has significant Implications across the Technology </a:t>
            </a:r>
            <a:r>
              <a:rPr lang="en-CA">
                <a:solidFill>
                  <a:srgbClr val="000000"/>
                </a:solidFill>
              </a:rPr>
              <a:t>Delivery lifecycle</a:t>
            </a:r>
            <a:endParaRPr kumimoji="0" lang="en-US" sz="2800" b="0" i="0" u="none" strike="noStrike" kern="1200" cap="none" spc="0" normalizeH="0" baseline="0" noProof="0">
              <a:ln>
                <a:noFill/>
              </a:ln>
              <a:solidFill>
                <a:srgbClr val="000000"/>
              </a:solidFill>
              <a:effectLst/>
              <a:uLnTx/>
              <a:uFillTx/>
              <a:latin typeface="Avenir Medium" panose="02000503020000020003" pitchFamily="2" charset="0"/>
              <a:ea typeface="+mj-ea"/>
              <a:cs typeface="+mj-cs"/>
            </a:endParaRPr>
          </a:p>
        </p:txBody>
      </p:sp>
      <p:cxnSp>
        <p:nvCxnSpPr>
          <p:cNvPr id="87" name="Straight Connector 86">
            <a:extLst>
              <a:ext uri="{FF2B5EF4-FFF2-40B4-BE49-F238E27FC236}">
                <a16:creationId xmlns:a16="http://schemas.microsoft.com/office/drawing/2014/main" id="{363992A5-B347-0375-D56B-410B0290E319}"/>
              </a:ext>
            </a:extLst>
          </p:cNvPr>
          <p:cNvCxnSpPr>
            <a:cxnSpLocks/>
          </p:cNvCxnSpPr>
          <p:nvPr/>
        </p:nvCxnSpPr>
        <p:spPr>
          <a:xfrm>
            <a:off x="334257" y="984145"/>
            <a:ext cx="7963" cy="5344712"/>
          </a:xfrm>
          <a:prstGeom prst="line">
            <a:avLst/>
          </a:prstGeom>
          <a:ln w="38100">
            <a:gradFill>
              <a:gsLst>
                <a:gs pos="0">
                  <a:schemeClr val="accent1">
                    <a:lumMod val="20000"/>
                    <a:lumOff val="80000"/>
                  </a:schemeClr>
                </a:gs>
                <a:gs pos="100000">
                  <a:schemeClr val="accent1">
                    <a:lumMod val="50000"/>
                  </a:schemeClr>
                </a:gs>
                <a:gs pos="53000">
                  <a:schemeClr val="accent1"/>
                </a:gs>
              </a:gsLst>
              <a:lin ang="5400000" scaled="0"/>
            </a:gradFill>
            <a:prstDash val="solid"/>
          </a:ln>
        </p:spPr>
        <p:style>
          <a:lnRef idx="2">
            <a:schemeClr val="accent1"/>
          </a:lnRef>
          <a:fillRef idx="0">
            <a:schemeClr val="accent1"/>
          </a:fillRef>
          <a:effectRef idx="1">
            <a:schemeClr val="accent1"/>
          </a:effectRef>
          <a:fontRef idx="minor">
            <a:schemeClr val="tx1"/>
          </a:fontRef>
        </p:style>
      </p:cxnSp>
      <p:pic>
        <p:nvPicPr>
          <p:cNvPr id="110" name="Graphic 109">
            <a:extLst>
              <a:ext uri="{FF2B5EF4-FFF2-40B4-BE49-F238E27FC236}">
                <a16:creationId xmlns:a16="http://schemas.microsoft.com/office/drawing/2014/main" id="{A7E8E231-2F06-5118-9D67-2CDB07C5C6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738" y="2371799"/>
            <a:ext cx="656087" cy="678173"/>
          </a:xfrm>
          <a:prstGeom prst="rect">
            <a:avLst/>
          </a:prstGeom>
        </p:spPr>
      </p:pic>
      <p:pic>
        <p:nvPicPr>
          <p:cNvPr id="134" name="Graphic 133">
            <a:extLst>
              <a:ext uri="{FF2B5EF4-FFF2-40B4-BE49-F238E27FC236}">
                <a16:creationId xmlns:a16="http://schemas.microsoft.com/office/drawing/2014/main" id="{42EC53CE-2A5A-06E2-4DA8-05AE45CE4B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590" y="1165231"/>
            <a:ext cx="658172" cy="558783"/>
          </a:xfrm>
          <a:prstGeom prst="rect">
            <a:avLst/>
          </a:prstGeom>
        </p:spPr>
      </p:pic>
      <p:sp>
        <p:nvSpPr>
          <p:cNvPr id="2" name="TextBox 1">
            <a:extLst>
              <a:ext uri="{FF2B5EF4-FFF2-40B4-BE49-F238E27FC236}">
                <a16:creationId xmlns:a16="http://schemas.microsoft.com/office/drawing/2014/main" id="{BCED9C11-D303-B3EF-4286-7FD6D8316508}"/>
              </a:ext>
            </a:extLst>
          </p:cNvPr>
          <p:cNvSpPr txBox="1"/>
          <p:nvPr/>
        </p:nvSpPr>
        <p:spPr>
          <a:xfrm>
            <a:off x="1374123" y="981877"/>
            <a:ext cx="10693878" cy="112338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FT System Mono Medium"/>
                <a:ea typeface="+mn-lt"/>
                <a:cs typeface="Arial"/>
              </a:rPr>
              <a:t>AI IS TRANSFORMING THE WAY WE WORK </a:t>
            </a:r>
            <a:endParaRPr kumimoji="0" lang="en-US" sz="1600" b="0" i="0" u="none" strike="noStrike" kern="1200" cap="none" spc="0" normalizeH="0" baseline="0" noProof="0">
              <a:ln>
                <a:noFill/>
              </a:ln>
              <a:solidFill>
                <a:srgbClr val="000000"/>
              </a:solidFill>
              <a:effectLst/>
              <a:uLnTx/>
              <a:uFillTx/>
              <a:latin typeface="FT System Mono Medium"/>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FT System Blank Book"/>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FT System Blank Book"/>
                <a:ea typeface="+mn-ea"/>
                <a:cs typeface="Arial"/>
              </a:rPr>
              <a:t>We are now entering an “everyone is a builder” economy.  New apps can launch in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days—not months </a:t>
            </a:r>
            <a:r>
              <a:rPr kumimoji="0" lang="en-US" sz="1300" b="0" i="0" u="sng" strike="noStrike" kern="1200" cap="none" spc="0" normalizeH="0" baseline="0" noProof="0">
                <a:ln>
                  <a:noFill/>
                </a:ln>
                <a:solidFill>
                  <a:srgbClr val="000000"/>
                </a:solidFill>
                <a:effectLst/>
                <a:uLnTx/>
                <a:uFillTx/>
                <a:latin typeface="FT System Blank Book"/>
                <a:ea typeface="+mn-ea"/>
                <a:cs typeface="Arial"/>
              </a:rPr>
              <a:t>or years</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Business agility no longer needs  to be crippled by specialist silos or brittle handoffs</a:t>
            </a: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a:ln>
                <a:noFill/>
              </a:ln>
              <a:solidFill>
                <a:srgbClr val="000000"/>
              </a:solidFill>
              <a:effectLst/>
              <a:uLnTx/>
              <a:uFillTx/>
              <a:latin typeface="Arial"/>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FT System Blank Book"/>
                <a:ea typeface="+mn-ea"/>
                <a:cs typeface="Arial"/>
              </a:rPr>
              <a:t>AI enables speed without compromising safety or governance</a:t>
            </a:r>
            <a:endParaRPr kumimoji="0" lang="en-US" sz="1800" b="0" i="1" u="none" strike="noStrike" kern="1200" cap="none" spc="0" normalizeH="0" baseline="0" noProof="0">
              <a:ln>
                <a:noFill/>
              </a:ln>
              <a:solidFill>
                <a:srgbClr val="000000"/>
              </a:solidFill>
              <a:effectLst/>
              <a:uLnTx/>
              <a:uFillTx/>
              <a:latin typeface="FT System Blank Book"/>
              <a:ea typeface="+mn-ea"/>
              <a:cs typeface="Arial"/>
            </a:endParaRPr>
          </a:p>
        </p:txBody>
      </p:sp>
      <p:sp>
        <p:nvSpPr>
          <p:cNvPr id="6" name="TextBox 5">
            <a:extLst>
              <a:ext uri="{FF2B5EF4-FFF2-40B4-BE49-F238E27FC236}">
                <a16:creationId xmlns:a16="http://schemas.microsoft.com/office/drawing/2014/main" id="{2C7CED5B-9680-DD65-52FB-EE66EE3817C7}"/>
              </a:ext>
            </a:extLst>
          </p:cNvPr>
          <p:cNvSpPr txBox="1"/>
          <p:nvPr/>
        </p:nvSpPr>
        <p:spPr>
          <a:xfrm>
            <a:off x="1374123" y="2264611"/>
            <a:ext cx="10693878" cy="12311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FT System Mono Medium"/>
                <a:ea typeface="+mn-lt"/>
                <a:cs typeface="Arial"/>
              </a:rPr>
              <a:t>COMPETING IN THE AI ERA REQUIRES A MINDSET SHIFT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FT System Blank Book"/>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FT System Blank Book"/>
                <a:ea typeface="+mn-ea"/>
                <a:cs typeface="Arial"/>
              </a:rPr>
              <a:t>IT Management’s job will change toward providing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teams with context, not with control</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Real gains in IT delivery will require moving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beyond today’s highly functionalized organization.</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Critical thinking, bus/tech fluency, and adaptability will be required across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entire the IT workforce</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a:t>
            </a: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FT System Blank Book"/>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Arial"/>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Winning with AI means shifting from managing our work to accelerating our thinking</a:t>
            </a:r>
            <a:r>
              <a:rPr kumimoji="0" lang="en-US" sz="12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p:txBody>
      </p:sp>
      <p:sp>
        <p:nvSpPr>
          <p:cNvPr id="9" name="TextBox 8">
            <a:extLst>
              <a:ext uri="{FF2B5EF4-FFF2-40B4-BE49-F238E27FC236}">
                <a16:creationId xmlns:a16="http://schemas.microsoft.com/office/drawing/2014/main" id="{E3CEAA94-A805-68B0-89A6-689ADDAB6D53}"/>
              </a:ext>
            </a:extLst>
          </p:cNvPr>
          <p:cNvSpPr txBox="1"/>
          <p:nvPr/>
        </p:nvSpPr>
        <p:spPr>
          <a:xfrm>
            <a:off x="1374123" y="3597549"/>
            <a:ext cx="10693878" cy="140038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venir Next LT Pro"/>
                <a:ea typeface="+mn-ea"/>
                <a:cs typeface="+mn-cs"/>
              </a:rPr>
              <a:t>AI ADOPTION BRINGS REAL RISK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FT System Blank Book"/>
                <a:ea typeface="+mn-ea"/>
                <a:cs typeface="Arial"/>
              </a:rPr>
              <a:t>Papering over organizational dysfunction with AI will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multiply that dysfunction. </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AI requires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clean, well-maintained digital artifact,</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an end to poor practice /poor hygiene. Tooling must integrate seamlessly with AI while remaining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fit for purpose</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Culture will fight back - leading requires a fundamentally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different approach to change</a:t>
            </a:r>
            <a:r>
              <a:rPr kumimoji="0" lang="en-US" sz="1200" b="0" i="0" u="none" strike="noStrike" kern="1200" cap="none" spc="0" normalizeH="0" baseline="0" noProof="0">
                <a:ln>
                  <a:noFill/>
                </a:ln>
                <a:solidFill>
                  <a:srgbClr val="000000"/>
                </a:solidFill>
                <a:effectLst/>
                <a:uLnTx/>
                <a:uFillTx/>
                <a:latin typeface="Arial"/>
                <a:ea typeface="+mn-ea"/>
                <a:cs typeface="Arial"/>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Arial"/>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Arial"/>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real risk with AI isn’t the tech— it’s carrying yesterday’s habits into tomorrow’s tools</a:t>
            </a:r>
          </a:p>
        </p:txBody>
      </p:sp>
      <p:sp>
        <p:nvSpPr>
          <p:cNvPr id="10" name="TextBox 9">
            <a:extLst>
              <a:ext uri="{FF2B5EF4-FFF2-40B4-BE49-F238E27FC236}">
                <a16:creationId xmlns:a16="http://schemas.microsoft.com/office/drawing/2014/main" id="{9D8039A8-38D4-4BF5-287D-B5C195EAEE6C}"/>
              </a:ext>
            </a:extLst>
          </p:cNvPr>
          <p:cNvSpPr txBox="1"/>
          <p:nvPr/>
        </p:nvSpPr>
        <p:spPr>
          <a:xfrm>
            <a:off x="1374123" y="5112309"/>
            <a:ext cx="10693878" cy="130805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FT System Mono Medium"/>
                <a:ea typeface="+mn-lt"/>
                <a:cs typeface="Arial"/>
              </a:rPr>
              <a:t>LEARN FROM AGILE—BUT DON’T REPEAT ITS MISTAKES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FT System Mono Medium"/>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FT System Blank Book"/>
                <a:ea typeface="+mn-ea"/>
                <a:cs typeface="Arial"/>
              </a:rPr>
              <a:t>Agile is both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a cautionary tale</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and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catalyst for further change,</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acting as a launchpad for AI-augmented work. Centralize strategy: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vision, principles, incentives</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and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building enablers</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Execute change locally with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sustainable, incremental change.</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Be  </a:t>
            </a:r>
            <a:r>
              <a:rPr kumimoji="0" lang="en-US" sz="1300" b="0" i="0" u="none" strike="noStrike" kern="1200" cap="none" spc="0" normalizeH="0" baseline="0" noProof="0" err="1">
                <a:ln>
                  <a:noFill/>
                </a:ln>
                <a:solidFill>
                  <a:srgbClr val="000000"/>
                </a:solidFill>
                <a:effectLst/>
                <a:uLnTx/>
                <a:uFillTx/>
                <a:latin typeface="FT System Blank Book"/>
                <a:ea typeface="+mn-ea"/>
                <a:cs typeface="Arial"/>
              </a:rPr>
              <a:t>inspidintg</a:t>
            </a:r>
            <a:r>
              <a:rPr kumimoji="0" lang="en-US" sz="1300" b="0" i="0" u="none" strike="noStrike" kern="1200" cap="none" spc="0" normalizeH="0" baseline="0" noProof="0">
                <a:ln>
                  <a:noFill/>
                </a:ln>
                <a:solidFill>
                  <a:srgbClr val="000000"/>
                </a:solidFill>
                <a:effectLst/>
                <a:uLnTx/>
                <a:uFillTx/>
                <a:latin typeface="FT System Blank Book"/>
                <a:ea typeface="+mn-ea"/>
                <a:cs typeface="Arial"/>
              </a:rPr>
              <a:t> in vision bit pragmatic in execution; above all </a:t>
            </a:r>
            <a:r>
              <a:rPr kumimoji="0" lang="en-US" sz="1300" b="0" i="1" u="sng" strike="noStrike" kern="1200" cap="none" spc="0" normalizeH="0" baseline="0" noProof="0">
                <a:ln>
                  <a:noFill/>
                </a:ln>
                <a:solidFill>
                  <a:srgbClr val="000000"/>
                </a:solidFill>
                <a:effectLst/>
                <a:uLnTx/>
                <a:uFillTx/>
                <a:latin typeface="FT System Blank Book"/>
                <a:ea typeface="+mn-ea"/>
                <a:cs typeface="Arial"/>
              </a:rPr>
              <a:t>avoid another big bang change.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1" u="sng" strike="noStrike" kern="1200" cap="none" spc="0" normalizeH="0" baseline="0" noProof="0">
              <a:ln>
                <a:noFill/>
              </a:ln>
              <a:solidFill>
                <a:srgbClr val="000000"/>
              </a:solidFill>
              <a:effectLst/>
              <a:uLnTx/>
              <a:uFillTx/>
              <a:latin typeface="FT System Blank Book"/>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Arial"/>
                <a:ea typeface="+mn-ea"/>
                <a:cs typeface="Arial"/>
              </a:rPr>
              <a:t>Real change happens in steps - pacing and learning matter more than planning</a:t>
            </a:r>
          </a:p>
        </p:txBody>
      </p:sp>
      <p:pic>
        <p:nvPicPr>
          <p:cNvPr id="1028" name="Picture 4" descr="Exclamation icon. Alert 4999452 Vector ...">
            <a:extLst>
              <a:ext uri="{FF2B5EF4-FFF2-40B4-BE49-F238E27FC236}">
                <a16:creationId xmlns:a16="http://schemas.microsoft.com/office/drawing/2014/main" id="{604BD613-30FF-C80B-94BE-3D02A25CAB1B}"/>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0491" y="3654533"/>
            <a:ext cx="834419" cy="678784"/>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a:extLst>
              <a:ext uri="{FF2B5EF4-FFF2-40B4-BE49-F238E27FC236}">
                <a16:creationId xmlns:a16="http://schemas.microsoft.com/office/drawing/2014/main" id="{D6506629-5777-5F24-C80F-F56E21A29ED6}"/>
              </a:ext>
            </a:extLst>
          </p:cNvPr>
          <p:cNvSpPr/>
          <p:nvPr/>
        </p:nvSpPr>
        <p:spPr>
          <a:xfrm>
            <a:off x="705806" y="5191876"/>
            <a:ext cx="531473" cy="457616"/>
          </a:xfrm>
          <a:prstGeom prst="arc">
            <a:avLst>
              <a:gd name="adj1" fmla="val 16200000"/>
              <a:gd name="adj2" fmla="val 1333891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w="76200">
                <a:solidFill>
                  <a:srgbClr val="000000"/>
                </a:solid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3311690738"/>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63B4C-5C48-54C5-BAFF-BA3ED132AD7D}"/>
            </a:ext>
          </a:extLst>
        </p:cNvPr>
        <p:cNvGrpSpPr/>
        <p:nvPr/>
      </p:nvGrpSpPr>
      <p:grpSpPr>
        <a:xfrm>
          <a:off x="0" y="0"/>
          <a:ext cx="0" cy="0"/>
          <a:chOff x="0" y="0"/>
          <a:chExt cx="0" cy="0"/>
        </a:xfrm>
      </p:grpSpPr>
      <p:pic>
        <p:nvPicPr>
          <p:cNvPr id="72" name="Picture 71">
            <a:extLst>
              <a:ext uri="{FF2B5EF4-FFF2-40B4-BE49-F238E27FC236}">
                <a16:creationId xmlns:a16="http://schemas.microsoft.com/office/drawing/2014/main" id="{B5CF26B5-4066-FA33-EF8F-9808143387B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683061" y="2383933"/>
            <a:ext cx="2956002" cy="2548349"/>
          </a:xfrm>
          <a:prstGeom prst="rect">
            <a:avLst/>
          </a:prstGeom>
        </p:spPr>
      </p:pic>
      <p:pic>
        <p:nvPicPr>
          <p:cNvPr id="61" name="Picture 60">
            <a:extLst>
              <a:ext uri="{FF2B5EF4-FFF2-40B4-BE49-F238E27FC236}">
                <a16:creationId xmlns:a16="http://schemas.microsoft.com/office/drawing/2014/main" id="{51A96295-02C5-D14E-CBE4-D0D0ABBE8FAC}"/>
              </a:ext>
            </a:extLst>
          </p:cNvPr>
          <p:cNvPicPr>
            <a:picLocks noChangeAspect="1"/>
          </p:cNvPicPr>
          <p:nvPr/>
        </p:nvPicPr>
        <p:blipFill>
          <a:blip r:embed="rId5">
            <a:alphaModFix amt="15000"/>
          </a:blip>
          <a:stretch>
            <a:fillRect/>
          </a:stretch>
        </p:blipFill>
        <p:spPr>
          <a:xfrm>
            <a:off x="2666260" y="827663"/>
            <a:ext cx="6822015" cy="5828281"/>
          </a:xfrm>
          <a:prstGeom prst="rect">
            <a:avLst/>
          </a:prstGeom>
        </p:spPr>
      </p:pic>
      <p:sp>
        <p:nvSpPr>
          <p:cNvPr id="12" name="Title 1">
            <a:extLst>
              <a:ext uri="{FF2B5EF4-FFF2-40B4-BE49-F238E27FC236}">
                <a16:creationId xmlns:a16="http://schemas.microsoft.com/office/drawing/2014/main" id="{AA1722FF-70C9-1B71-4902-46E4765201F6}"/>
              </a:ext>
            </a:extLst>
          </p:cNvPr>
          <p:cNvSpPr txBox="1">
            <a:spLocks/>
          </p:cNvSpPr>
          <p:nvPr/>
        </p:nvSpPr>
        <p:spPr>
          <a:xfrm>
            <a:off x="486060" y="404813"/>
            <a:ext cx="11452901"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0" i="0" kern="1200">
                <a:solidFill>
                  <a:schemeClr val="tx1"/>
                </a:solidFill>
                <a:latin typeface="Avenir Medium" panose="02000503020000020003"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venir Medium"/>
                <a:ea typeface="+mj-ea"/>
                <a:cs typeface="+mj-cs"/>
              </a:rPr>
              <a:t>AI-driven mindset, practice, and tools will accelerate</a:t>
            </a:r>
            <a:r>
              <a:rPr kumimoji="0" lang="en-CA" sz="2800" b="0" i="0" u="none" strike="noStrike" kern="1200" cap="none" spc="0" normalizeH="0" baseline="0" noProof="0">
                <a:ln>
                  <a:noFill/>
                </a:ln>
                <a:solidFill>
                  <a:srgbClr val="000000"/>
                </a:solidFill>
                <a:effectLst/>
                <a:uLnTx/>
                <a:uFillTx/>
                <a:latin typeface="Avenir Medium"/>
                <a:ea typeface="+mj-ea"/>
                <a:cs typeface="+mj-cs"/>
              </a:rPr>
              <a:t> the </a:t>
            </a:r>
            <a:r>
              <a:rPr kumimoji="0" lang="en-CA" sz="2800" b="0" i="1" u="sng" strike="noStrike" kern="1200" cap="none" spc="0" normalizeH="0" baseline="0" noProof="0">
                <a:ln>
                  <a:noFill/>
                </a:ln>
                <a:solidFill>
                  <a:srgbClr val="000000"/>
                </a:solidFill>
                <a:effectLst/>
                <a:uLnTx/>
                <a:uFillTx/>
                <a:latin typeface="Avenir Medium"/>
                <a:ea typeface="+mj-ea"/>
                <a:cs typeface="+mj-cs"/>
              </a:rPr>
              <a:t>entire </a:t>
            </a:r>
            <a:r>
              <a:rPr kumimoji="0" lang="en-CA" sz="2800" b="0" i="0" u="none" strike="noStrike" kern="1200" cap="none" spc="0" normalizeH="0" baseline="0" noProof="0">
                <a:ln>
                  <a:noFill/>
                </a:ln>
                <a:solidFill>
                  <a:srgbClr val="000000"/>
                </a:solidFill>
                <a:effectLst/>
                <a:uLnTx/>
                <a:uFillTx/>
                <a:latin typeface="Avenir Medium"/>
                <a:ea typeface="+mj-ea"/>
                <a:cs typeface="+mj-cs"/>
              </a:rPr>
              <a:t>delivery lifecycle</a:t>
            </a:r>
            <a:endParaRPr kumimoji="0" lang="en-US" sz="2800" b="0" i="0" u="none" strike="noStrike" kern="1200" cap="none" spc="0" normalizeH="0" baseline="0" noProof="0">
              <a:ln>
                <a:noFill/>
              </a:ln>
              <a:solidFill>
                <a:srgbClr val="000000"/>
              </a:solidFill>
              <a:effectLst/>
              <a:uLnTx/>
              <a:uFillTx/>
              <a:latin typeface="Avenir Medium"/>
              <a:ea typeface="+mj-ea"/>
              <a:cs typeface="+mj-cs"/>
            </a:endParaRPr>
          </a:p>
        </p:txBody>
      </p:sp>
      <p:sp>
        <p:nvSpPr>
          <p:cNvPr id="27" name="TextBox 26">
            <a:extLst>
              <a:ext uri="{FF2B5EF4-FFF2-40B4-BE49-F238E27FC236}">
                <a16:creationId xmlns:a16="http://schemas.microsoft.com/office/drawing/2014/main" id="{044A41AB-EF43-1C25-CB11-888D0AECDBC2}"/>
              </a:ext>
            </a:extLst>
          </p:cNvPr>
          <p:cNvSpPr txBox="1"/>
          <p:nvPr/>
        </p:nvSpPr>
        <p:spPr>
          <a:xfrm>
            <a:off x="8179660" y="1935244"/>
            <a:ext cx="3496388" cy="1836400"/>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venir Next LT Pro"/>
                <a:ea typeface="+mn-ea"/>
                <a:cs typeface="+mn-cs"/>
              </a:rPr>
              <a:t>Scoping and Planning</a:t>
            </a: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AI listens to team conversations  &amp; workshops -artifacts are generated that align outcomes to scope &amp; acceptance</a:t>
            </a: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AI helps extracts key decisions, drafts stories, define specs, and refine acceptance criteria</a:t>
            </a: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1" u="none" strike="noStrike" kern="1200" cap="none" spc="0" normalizeH="0" baseline="0" noProof="0">
                <a:ln>
                  <a:noFill/>
                </a:ln>
                <a:solidFill>
                  <a:srgbClr val="000000"/>
                </a:solidFill>
                <a:effectLst/>
                <a:uLnTx/>
                <a:uFillTx/>
                <a:latin typeface="Avenir Next LT Pro"/>
                <a:ea typeface="+mn-ea"/>
                <a:cs typeface="+mn-cs"/>
              </a:rPr>
              <a:t>Handoffs across business and IT are faster &amp; cleaner </a:t>
            </a:r>
          </a:p>
        </p:txBody>
      </p:sp>
      <p:sp>
        <p:nvSpPr>
          <p:cNvPr id="29" name="TextBox 28">
            <a:extLst>
              <a:ext uri="{FF2B5EF4-FFF2-40B4-BE49-F238E27FC236}">
                <a16:creationId xmlns:a16="http://schemas.microsoft.com/office/drawing/2014/main" id="{BFA43301-C2E4-1127-8F0B-ACC7DEE21C7D}"/>
              </a:ext>
            </a:extLst>
          </p:cNvPr>
          <p:cNvSpPr txBox="1"/>
          <p:nvPr/>
        </p:nvSpPr>
        <p:spPr>
          <a:xfrm>
            <a:off x="4371758" y="1261135"/>
            <a:ext cx="3681503" cy="1956946"/>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venir Next LT Pro"/>
                <a:ea typeface="+mn-ea"/>
                <a:cs typeface="+mn-cs"/>
              </a:rPr>
              <a:t>Opportunity Refinement</a:t>
            </a: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AI brings business context to IT quickly – clarifying the problem, sizing the effort, and surfacing the value. </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Stakeholder goals, risk signals, IT capability, are used to generate business cases, roadmaps, and credible delivery plans in hours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200" b="0" i="1" u="none" strike="noStrike" kern="1200" cap="none" spc="0" normalizeH="0" baseline="0" noProof="0">
                <a:ln>
                  <a:noFill/>
                </a:ln>
                <a:solidFill>
                  <a:srgbClr val="000000"/>
                </a:solidFill>
                <a:effectLst/>
                <a:uLnTx/>
                <a:uFillTx/>
                <a:latin typeface="Avenir Next LT Pro"/>
                <a:ea typeface="+mn-ea"/>
                <a:cs typeface="+mn-cs"/>
              </a:rPr>
              <a:t>Accelerate alignment between IT and business partners</a:t>
            </a:r>
          </a:p>
        </p:txBody>
      </p:sp>
      <p:sp>
        <p:nvSpPr>
          <p:cNvPr id="31" name="TextBox 30">
            <a:extLst>
              <a:ext uri="{FF2B5EF4-FFF2-40B4-BE49-F238E27FC236}">
                <a16:creationId xmlns:a16="http://schemas.microsoft.com/office/drawing/2014/main" id="{E16F0ED8-48DA-FEC1-AFA4-99052D29B0DD}"/>
              </a:ext>
            </a:extLst>
          </p:cNvPr>
          <p:cNvSpPr txBox="1"/>
          <p:nvPr/>
        </p:nvSpPr>
        <p:spPr>
          <a:xfrm>
            <a:off x="4371759" y="4751978"/>
            <a:ext cx="3684144" cy="1785104"/>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CA" sz="1600" b="1" i="0" u="none" strike="noStrike" kern="1200" cap="none" spc="0" normalizeH="0" baseline="0" noProof="0">
                <a:ln>
                  <a:noFill/>
                </a:ln>
                <a:solidFill>
                  <a:srgbClr val="000000"/>
                </a:solidFill>
                <a:effectLst/>
                <a:uLnTx/>
                <a:uFillTx/>
                <a:latin typeface="Avenir Next LT Pro"/>
                <a:ea typeface="+mn-ea"/>
                <a:cs typeface="+mn-cs"/>
              </a:rPr>
              <a:t>Testing</a:t>
            </a: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AI auto-generates unit tests, integration contracts, edge cases, and test templates.</a:t>
            </a: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Test scaffolds are created in parallel with stories, shortening feedback loops and increasing test coverage. Human QA reviews, tunes and finalizes. </a:t>
            </a: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1" u="none" strike="noStrike" kern="1200" cap="none" spc="0" normalizeH="0" baseline="0" noProof="0">
                <a:ln>
                  <a:noFill/>
                </a:ln>
                <a:solidFill>
                  <a:srgbClr val="000000"/>
                </a:solidFill>
                <a:effectLst/>
                <a:uLnTx/>
                <a:uFillTx/>
                <a:latin typeface="Avenir Next LT Pro"/>
                <a:ea typeface="+mn-ea"/>
                <a:cs typeface="+mn-cs"/>
              </a:rPr>
              <a:t>Testing is done earlier, deeper, and more frequently</a:t>
            </a:r>
          </a:p>
        </p:txBody>
      </p:sp>
      <p:sp>
        <p:nvSpPr>
          <p:cNvPr id="33" name="TextBox 32">
            <a:extLst>
              <a:ext uri="{FF2B5EF4-FFF2-40B4-BE49-F238E27FC236}">
                <a16:creationId xmlns:a16="http://schemas.microsoft.com/office/drawing/2014/main" id="{3F7C7E55-CAE8-3DD9-9462-045A878246DC}"/>
              </a:ext>
            </a:extLst>
          </p:cNvPr>
          <p:cNvSpPr txBox="1"/>
          <p:nvPr/>
        </p:nvSpPr>
        <p:spPr>
          <a:xfrm>
            <a:off x="845245" y="4126163"/>
            <a:ext cx="3384557" cy="1785104"/>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CA" sz="1600" b="1" i="0" u="none" strike="noStrike" kern="1200" cap="none" spc="0" normalizeH="0" baseline="0" noProof="0">
                <a:ln>
                  <a:noFill/>
                </a:ln>
                <a:solidFill>
                  <a:srgbClr val="000000"/>
                </a:solidFill>
                <a:effectLst/>
                <a:uLnTx/>
                <a:uFillTx/>
                <a:latin typeface="Avenir Next LT Pro"/>
                <a:ea typeface="+mn-ea"/>
                <a:cs typeface="+mn-cs"/>
              </a:rPr>
              <a:t>Production</a:t>
            </a:r>
            <a:endParaRPr kumimoji="0" lang="en-US" sz="16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CA" sz="1200" b="0" i="0" u="none" strike="noStrike" kern="1200" cap="none" spc="0" normalizeH="0" baseline="0" noProof="0">
                <a:ln>
                  <a:noFill/>
                </a:ln>
                <a:solidFill>
                  <a:srgbClr val="000000"/>
                </a:solidFill>
                <a:effectLst/>
                <a:uLnTx/>
                <a:uFillTx/>
                <a:latin typeface="Avenir Next LT Pro"/>
                <a:ea typeface="+mn-ea"/>
                <a:cs typeface="+mn-cs"/>
              </a:rPr>
              <a:t>Integrated AI / CICD tooling predicts and even remediates deployment issues, and optimises release windows</a:t>
            </a:r>
            <a:endParaRPr kumimoji="0" lang="en-US" sz="12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CA" sz="1200" b="0" i="0" u="none" strike="noStrike" kern="1200" cap="none" spc="0" normalizeH="0" baseline="0" noProof="0">
                <a:ln>
                  <a:noFill/>
                </a:ln>
                <a:solidFill>
                  <a:srgbClr val="000000"/>
                </a:solidFill>
                <a:effectLst/>
                <a:uLnTx/>
                <a:uFillTx/>
                <a:latin typeface="Avenir Next LT Pro"/>
                <a:ea typeface="+mn-ea"/>
                <a:cs typeface="+mn-cs"/>
              </a:rPr>
              <a:t>AI monitors and detect anomalies, suggest optimizations, and even generate fixes.</a:t>
            </a:r>
            <a:endParaRPr kumimoji="0" lang="en-US" sz="1200" b="0"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CA" sz="1200" b="0" i="1" u="none" strike="noStrike" kern="1200" cap="none" spc="0" normalizeH="0" baseline="0" noProof="0">
                <a:ln>
                  <a:noFill/>
                </a:ln>
                <a:solidFill>
                  <a:srgbClr val="000000"/>
                </a:solidFill>
                <a:effectLst/>
                <a:uLnTx/>
                <a:uFillTx/>
                <a:latin typeface="Avenir Next LT Pro"/>
                <a:ea typeface="+mn-ea"/>
                <a:cs typeface="+mn-cs"/>
              </a:rPr>
              <a:t>Go lives are faster, more frequent and more reliable.</a:t>
            </a:r>
          </a:p>
        </p:txBody>
      </p:sp>
      <p:pic>
        <p:nvPicPr>
          <p:cNvPr id="57" name="Graphic 56">
            <a:extLst>
              <a:ext uri="{FF2B5EF4-FFF2-40B4-BE49-F238E27FC236}">
                <a16:creationId xmlns:a16="http://schemas.microsoft.com/office/drawing/2014/main" id="{48D1563A-C06F-1547-9B74-15FCC554CE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2308" y="1871911"/>
            <a:ext cx="360000" cy="360000"/>
          </a:xfrm>
          <a:prstGeom prst="rect">
            <a:avLst/>
          </a:prstGeom>
        </p:spPr>
      </p:pic>
      <p:sp>
        <p:nvSpPr>
          <p:cNvPr id="10" name="TextBox 9">
            <a:extLst>
              <a:ext uri="{FF2B5EF4-FFF2-40B4-BE49-F238E27FC236}">
                <a16:creationId xmlns:a16="http://schemas.microsoft.com/office/drawing/2014/main" id="{02CCDCBF-4806-A729-677F-60EB1645B7E0}"/>
              </a:ext>
            </a:extLst>
          </p:cNvPr>
          <p:cNvSpPr txBox="1"/>
          <p:nvPr/>
        </p:nvSpPr>
        <p:spPr>
          <a:xfrm>
            <a:off x="8251079" y="4182521"/>
            <a:ext cx="3627700" cy="1785104"/>
          </a:xfrm>
          <a:prstGeom prst="rect">
            <a:avLst/>
          </a:prstGeom>
          <a:noFill/>
        </p:spPr>
        <p:txBody>
          <a:bodyPr wrap="square" lIns="91440" tIns="45720" rIns="91440" bIns="45720" anchor="t">
            <a:spAutoFit/>
          </a:bodyPr>
          <a:lstStyle>
            <a:defPPr>
              <a:defRPr lang="en-US"/>
            </a:defPPr>
            <a:lvl1pPr>
              <a:defRPr sz="1600" b="1"/>
            </a:lvl1pPr>
          </a:lstStyle>
          <a:p>
            <a:pPr marL="0" marR="0" lvl="0" indent="0" algn="l" defTabSz="457200" rtl="0" eaLnBrk="1" fontAlgn="auto" latinLnBrk="0" hangingPunct="1">
              <a:lnSpc>
                <a:spcPct val="100000"/>
              </a:lnSpc>
              <a:spcBef>
                <a:spcPts val="40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venir Next LT Pro"/>
                <a:ea typeface="+mn-ea"/>
                <a:cs typeface="+mn-cs"/>
              </a:rPr>
              <a:t>Engineering</a:t>
            </a: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AI brings context necessary to align needs to current systems and target architecture </a:t>
            </a:r>
            <a:endParaRPr kumimoji="0" lang="en-US" sz="1200" b="1"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Developer supervised agents generate well crafted code, accelerate integration, and ease system migration </a:t>
            </a: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1" u="none" strike="noStrike" kern="1200" cap="none" spc="0" normalizeH="0" baseline="0" noProof="0">
                <a:ln>
                  <a:noFill/>
                </a:ln>
                <a:solidFill>
                  <a:srgbClr val="000000"/>
                </a:solidFill>
                <a:effectLst/>
                <a:uLnTx/>
                <a:uFillTx/>
                <a:latin typeface="Avenir Next LT Pro"/>
                <a:ea typeface="+mn-ea"/>
                <a:cs typeface="+mn-cs"/>
              </a:rPr>
              <a:t>Productivity and throughput increase, boilerplate work and design drift are eliminated.</a:t>
            </a:r>
            <a:endParaRPr kumimoji="0" lang="en-US" sz="1200" b="1" i="1" u="none" strike="noStrike" kern="1200" cap="none" spc="0" normalizeH="0" baseline="0" noProof="0">
              <a:ln>
                <a:noFill/>
              </a:ln>
              <a:solidFill>
                <a:srgbClr val="000000"/>
              </a:solidFill>
              <a:effectLst/>
              <a:uLnTx/>
              <a:uFillTx/>
              <a:latin typeface="Avenir Next LT Pro"/>
              <a:ea typeface="+mn-ea"/>
              <a:cs typeface="+mn-cs"/>
            </a:endParaRPr>
          </a:p>
        </p:txBody>
      </p:sp>
      <p:sp>
        <p:nvSpPr>
          <p:cNvPr id="11" name="TextBox 10">
            <a:extLst>
              <a:ext uri="{FF2B5EF4-FFF2-40B4-BE49-F238E27FC236}">
                <a16:creationId xmlns:a16="http://schemas.microsoft.com/office/drawing/2014/main" id="{FF752C53-E3A9-86BD-C09B-40055A230A21}"/>
              </a:ext>
            </a:extLst>
          </p:cNvPr>
          <p:cNvSpPr txBox="1"/>
          <p:nvPr/>
        </p:nvSpPr>
        <p:spPr>
          <a:xfrm>
            <a:off x="772697" y="1739634"/>
            <a:ext cx="3414504" cy="1918474"/>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CA" sz="1600" b="1" i="0" u="none" strike="noStrike" kern="1200" cap="none" spc="0" normalizeH="0" baseline="0" noProof="0">
                <a:ln>
                  <a:noFill/>
                </a:ln>
                <a:solidFill>
                  <a:srgbClr val="000000"/>
                </a:solidFill>
                <a:effectLst/>
                <a:uLnTx/>
                <a:uFillTx/>
                <a:latin typeface="Avenir Next LT Pro"/>
                <a:ea typeface="+mn-ea"/>
                <a:cs typeface="+mn-cs"/>
              </a:rPr>
              <a:t>Validation</a:t>
            </a:r>
            <a:endParaRPr kumimoji="0" lang="en-CA" sz="600" b="1" i="0" u="none" strike="noStrike" kern="1200" cap="none" spc="0" normalizeH="0" baseline="0" noProof="0">
              <a:ln>
                <a:noFill/>
              </a:ln>
              <a:solidFill>
                <a:srgbClr val="000000"/>
              </a:solidFill>
              <a:effectLst/>
              <a:uLnTx/>
              <a:uFillTx/>
              <a:latin typeface="Avenir Next LT Pro"/>
              <a:ea typeface="+mn-ea"/>
              <a:cs typeface="+mn-cs"/>
            </a:endParaRP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venir Next LT Pro"/>
                <a:ea typeface="+mn-ea"/>
                <a:cs typeface="+mn-cs"/>
              </a:rPr>
              <a:t>AI helps measure real-world impact - correlating user behavior and adoption to outcomes.</a:t>
            </a:r>
            <a:br>
              <a:rPr kumimoji="0" lang="en-US" sz="1200" b="0" i="0" u="none" strike="noStrike" kern="1200" cap="none" spc="0" normalizeH="0" baseline="0" noProof="0">
                <a:ln>
                  <a:noFill/>
                </a:ln>
                <a:solidFill>
                  <a:srgbClr val="000000"/>
                </a:solidFill>
                <a:effectLst/>
                <a:uLnTx/>
                <a:uFillTx/>
                <a:latin typeface="Avenir Next LT Pro"/>
                <a:ea typeface="+mn-ea"/>
                <a:cs typeface="+mn-cs"/>
              </a:rPr>
            </a:br>
            <a:r>
              <a:rPr kumimoji="0" lang="en-US" sz="1200" b="0" i="0" u="none" strike="noStrike" kern="1200" cap="none" spc="0" normalizeH="0" baseline="0" noProof="0">
                <a:ln>
                  <a:noFill/>
                </a:ln>
                <a:solidFill>
                  <a:srgbClr val="000000"/>
                </a:solidFill>
                <a:effectLst/>
                <a:uLnTx/>
                <a:uFillTx/>
                <a:latin typeface="Avenir Next LT Pro"/>
                <a:ea typeface="+mn-ea"/>
                <a:cs typeface="+mn-cs"/>
              </a:rPr>
              <a:t>Signals are tied back to hypotheses, enabling rapid learning and course correction, closing the gap between delivery and value.</a:t>
            </a:r>
          </a:p>
          <a:p>
            <a:pPr marL="0" marR="0" lvl="0" indent="0" algn="l" defTabSz="457200" rtl="0" eaLnBrk="1" fontAlgn="auto" latinLnBrk="0" hangingPunct="1">
              <a:lnSpc>
                <a:spcPct val="100000"/>
              </a:lnSpc>
              <a:spcBef>
                <a:spcPts val="0"/>
              </a:spcBef>
              <a:spcAft>
                <a:spcPts val="400"/>
              </a:spcAft>
              <a:buClrTx/>
              <a:buSzTx/>
              <a:buFontTx/>
              <a:buNone/>
              <a:tabLst/>
              <a:defRPr/>
            </a:pPr>
            <a:r>
              <a:rPr kumimoji="0" lang="en-US" sz="1200" b="0" i="1" u="none" strike="noStrike" kern="1200" cap="none" spc="0" normalizeH="0" baseline="0" noProof="0">
                <a:ln>
                  <a:noFill/>
                </a:ln>
                <a:solidFill>
                  <a:srgbClr val="000000"/>
                </a:solidFill>
                <a:effectLst/>
                <a:uLnTx/>
                <a:uFillTx/>
                <a:latin typeface="Avenir Next LT Pro"/>
                <a:ea typeface="+mn-ea"/>
                <a:cs typeface="+mn-cs"/>
              </a:rPr>
              <a:t>Business and IT learn faster what’s working, —and what matters.</a:t>
            </a:r>
            <a:endParaRPr kumimoji="0" lang="en-CA" sz="1200" b="0" i="1" u="none" strike="noStrike" kern="1200" cap="none" spc="0" normalizeH="0" baseline="0" noProof="0">
              <a:ln>
                <a:noFill/>
              </a:ln>
              <a:solidFill>
                <a:srgbClr val="000000"/>
              </a:solidFill>
              <a:effectLst/>
              <a:uLnTx/>
              <a:uFillTx/>
              <a:latin typeface="Avenir Next LT Pro"/>
              <a:ea typeface="+mn-ea"/>
              <a:cs typeface="+mn-cs"/>
            </a:endParaRPr>
          </a:p>
        </p:txBody>
      </p:sp>
      <p:sp>
        <p:nvSpPr>
          <p:cNvPr id="62" name="AutoShape 2">
            <a:extLst>
              <a:ext uri="{FF2B5EF4-FFF2-40B4-BE49-F238E27FC236}">
                <a16:creationId xmlns:a16="http://schemas.microsoft.com/office/drawing/2014/main" id="{8F229457-6868-552B-7BAE-2780CF2CE9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63" name="AutoShape 4">
            <a:extLst>
              <a:ext uri="{FF2B5EF4-FFF2-40B4-BE49-F238E27FC236}">
                <a16:creationId xmlns:a16="http://schemas.microsoft.com/office/drawing/2014/main" id="{2240353D-79A4-9ABE-A526-A0597D75FD8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Avenir Next LT Pro"/>
              <a:ea typeface="+mn-ea"/>
              <a:cs typeface="+mn-cs"/>
            </a:endParaRPr>
          </a:p>
        </p:txBody>
      </p:sp>
      <p:pic>
        <p:nvPicPr>
          <p:cNvPr id="65" name="Graphic 64">
            <a:extLst>
              <a:ext uri="{FF2B5EF4-FFF2-40B4-BE49-F238E27FC236}">
                <a16:creationId xmlns:a16="http://schemas.microsoft.com/office/drawing/2014/main" id="{73302A1A-27F9-B776-C0E8-5553B197D3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63323" y="1169454"/>
            <a:ext cx="360000" cy="360000"/>
          </a:xfrm>
          <a:prstGeom prst="rect">
            <a:avLst/>
          </a:prstGeom>
        </p:spPr>
      </p:pic>
      <p:pic>
        <p:nvPicPr>
          <p:cNvPr id="66" name="Graphic 65">
            <a:extLst>
              <a:ext uri="{FF2B5EF4-FFF2-40B4-BE49-F238E27FC236}">
                <a16:creationId xmlns:a16="http://schemas.microsoft.com/office/drawing/2014/main" id="{71987D35-025A-9FB5-6AF0-B0C70272BC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5036" y="4135590"/>
            <a:ext cx="360000" cy="360000"/>
          </a:xfrm>
          <a:prstGeom prst="rect">
            <a:avLst/>
          </a:prstGeom>
        </p:spPr>
      </p:pic>
      <p:pic>
        <p:nvPicPr>
          <p:cNvPr id="67" name="Graphic 66">
            <a:extLst>
              <a:ext uri="{FF2B5EF4-FFF2-40B4-BE49-F238E27FC236}">
                <a16:creationId xmlns:a16="http://schemas.microsoft.com/office/drawing/2014/main" id="{3FE7641D-00EE-FFCC-D568-584B4D7D51B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06339" y="1685576"/>
            <a:ext cx="360000" cy="360000"/>
          </a:xfrm>
          <a:prstGeom prst="rect">
            <a:avLst/>
          </a:prstGeom>
        </p:spPr>
      </p:pic>
      <p:pic>
        <p:nvPicPr>
          <p:cNvPr id="68" name="Graphic 67">
            <a:extLst>
              <a:ext uri="{FF2B5EF4-FFF2-40B4-BE49-F238E27FC236}">
                <a16:creationId xmlns:a16="http://schemas.microsoft.com/office/drawing/2014/main" id="{208CD3DF-FBAE-50E6-020E-416BC61154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67485" y="4071137"/>
            <a:ext cx="360000" cy="360000"/>
          </a:xfrm>
          <a:prstGeom prst="rect">
            <a:avLst/>
          </a:prstGeom>
        </p:spPr>
      </p:pic>
      <p:pic>
        <p:nvPicPr>
          <p:cNvPr id="70" name="Graphic 69">
            <a:extLst>
              <a:ext uri="{FF2B5EF4-FFF2-40B4-BE49-F238E27FC236}">
                <a16:creationId xmlns:a16="http://schemas.microsoft.com/office/drawing/2014/main" id="{6D72D4DE-530E-0D02-B2AE-4E6736F5F2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217697" y="4674106"/>
            <a:ext cx="360000" cy="360000"/>
          </a:xfrm>
          <a:prstGeom prst="rect">
            <a:avLst/>
          </a:prstGeom>
        </p:spPr>
      </p:pic>
    </p:spTree>
    <p:extLst>
      <p:ext uri="{BB962C8B-B14F-4D97-AF65-F5344CB8AC3E}">
        <p14:creationId xmlns:p14="http://schemas.microsoft.com/office/powerpoint/2010/main" val="110299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D58D-5B09-1497-3589-C870CF1A39AE}"/>
              </a:ext>
            </a:extLst>
          </p:cNvPr>
          <p:cNvSpPr>
            <a:spLocks noGrp="1"/>
          </p:cNvSpPr>
          <p:nvPr>
            <p:ph type="title"/>
          </p:nvPr>
        </p:nvSpPr>
        <p:spPr>
          <a:xfrm>
            <a:off x="467819" y="142555"/>
            <a:ext cx="11232616" cy="396519"/>
          </a:xfrm>
        </p:spPr>
        <p:txBody>
          <a:bodyPr/>
          <a:lstStyle/>
          <a:p>
            <a:r>
              <a:rPr lang="en-CA"/>
              <a:t>Change Strategy</a:t>
            </a:r>
          </a:p>
        </p:txBody>
      </p:sp>
      <p:sp>
        <p:nvSpPr>
          <p:cNvPr id="9" name="TextBox 8">
            <a:extLst>
              <a:ext uri="{FF2B5EF4-FFF2-40B4-BE49-F238E27FC236}">
                <a16:creationId xmlns:a16="http://schemas.microsoft.com/office/drawing/2014/main" id="{135A2C7C-FCA9-24C1-80E5-C34847F1188F}"/>
              </a:ext>
            </a:extLst>
          </p:cNvPr>
          <p:cNvSpPr txBox="1"/>
          <p:nvPr/>
        </p:nvSpPr>
        <p:spPr>
          <a:xfrm>
            <a:off x="1121868" y="1121697"/>
            <a:ext cx="4276978"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000">
                <a:solidFill>
                  <a:schemeClr val="accent2"/>
                </a:solidFill>
                <a:latin typeface="Scotia Headline"/>
              </a:rPr>
              <a:t>Expand the case for </a:t>
            </a:r>
            <a:r>
              <a:rPr lang="en-US" sz="2000" b="1">
                <a:solidFill>
                  <a:schemeClr val="accent2"/>
                </a:solidFill>
                <a:latin typeface="Scotia Headline"/>
              </a:rPr>
              <a:t>change…</a:t>
            </a:r>
            <a:endParaRPr lang="en-US" sz="2000" b="1">
              <a:solidFill>
                <a:schemeClr val="accent2"/>
              </a:solidFill>
            </a:endParaRPr>
          </a:p>
        </p:txBody>
      </p:sp>
      <p:sp>
        <p:nvSpPr>
          <p:cNvPr id="14" name="TextBox 13">
            <a:extLst>
              <a:ext uri="{FF2B5EF4-FFF2-40B4-BE49-F238E27FC236}">
                <a16:creationId xmlns:a16="http://schemas.microsoft.com/office/drawing/2014/main" id="{EE4C428A-8C35-112D-A341-C3C68F36B948}"/>
              </a:ext>
            </a:extLst>
          </p:cNvPr>
          <p:cNvSpPr txBox="1"/>
          <p:nvPr/>
        </p:nvSpPr>
        <p:spPr>
          <a:xfrm>
            <a:off x="370582" y="937819"/>
            <a:ext cx="7086821"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t>Enablement</a:t>
            </a:r>
          </a:p>
          <a:p>
            <a:pPr lvl="0" defTabSz="914400">
              <a:defRPr/>
            </a:pPr>
            <a:r>
              <a:rPr lang="en-US" sz="1200"/>
              <a:t>Assess the system for high-leverage failure points. Introduce consumer-level AI and light workflow tweaks to maximize impact.</a:t>
            </a:r>
            <a:br>
              <a:rPr lang="en-US" sz="1200"/>
            </a:br>
            <a:r>
              <a:rPr lang="en-US" sz="1200" i="1" u="sng"/>
              <a:t>Give your workforce superpowers.</a:t>
            </a:r>
          </a:p>
        </p:txBody>
      </p:sp>
      <p:sp>
        <p:nvSpPr>
          <p:cNvPr id="15" name="TextBox 14">
            <a:extLst>
              <a:ext uri="{FF2B5EF4-FFF2-40B4-BE49-F238E27FC236}">
                <a16:creationId xmlns:a16="http://schemas.microsoft.com/office/drawing/2014/main" id="{2622E135-EDC4-81AD-9828-552D0FD20AF0}"/>
              </a:ext>
            </a:extLst>
          </p:cNvPr>
          <p:cNvSpPr txBox="1"/>
          <p:nvPr/>
        </p:nvSpPr>
        <p:spPr>
          <a:xfrm>
            <a:off x="467819" y="5027629"/>
            <a:ext cx="6988462" cy="89255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prstClr val="black"/>
                </a:solidFill>
                <a:effectLst/>
                <a:uLnTx/>
                <a:uFillTx/>
                <a:latin typeface="Switzer"/>
                <a:ea typeface="STZhongsong" panose="020B0503020204020204" pitchFamily="2" charset="-122"/>
                <a:cs typeface="Helvetica"/>
                <a:sym typeface="Wingdings" pitchFamily="2" charset="2"/>
              </a:rPr>
              <a:t>Navigation</a:t>
            </a:r>
            <a:endParaRPr kumimoji="0" lang="en-US" sz="1400" b="1" i="0" u="none" strike="noStrike" kern="1200" cap="none" spc="0" normalizeH="0" baseline="0" noProof="0">
              <a:ln>
                <a:noFill/>
              </a:ln>
              <a:solidFill>
                <a:prstClr val="black"/>
              </a:solidFill>
              <a:effectLst/>
              <a:uLnTx/>
              <a:uFillTx/>
              <a:latin typeface="Switzer"/>
              <a:ea typeface="STZhongsong" panose="020B0503020204020204" pitchFamily="2" charset="-122"/>
              <a:cs typeface="Helvetica"/>
              <a:sym typeface="Wingdings" pitchFamily="2" charset="2"/>
            </a:endParaRPr>
          </a:p>
          <a:p>
            <a:pPr lvl="0" defTabSz="914400">
              <a:defRPr/>
            </a:pPr>
            <a:r>
              <a:rPr lang="en-US" sz="1200"/>
              <a:t>Success is about aiming human-in-the-loop effort where it matters most — critical judgment, values, and edge decisions.</a:t>
            </a:r>
          </a:p>
          <a:p>
            <a:pPr lvl="0" defTabSz="914400">
              <a:defRPr/>
            </a:pPr>
            <a:r>
              <a:rPr lang="en-US" sz="1200" i="1" u="sng"/>
              <a:t>Enable Humans to focus on values and judgment</a:t>
            </a:r>
            <a:r>
              <a:rPr lang="en-US" sz="1200"/>
              <a:t>.</a:t>
            </a:r>
            <a:endParaRPr kumimoji="0" lang="en-US" sz="1200" i="0" u="none" strike="noStrike" kern="1200" cap="none" spc="0" normalizeH="0" baseline="0" noProof="0">
              <a:ln>
                <a:noFill/>
              </a:ln>
              <a:solidFill>
                <a:prstClr val="black"/>
              </a:solidFill>
              <a:effectLst/>
              <a:uLnTx/>
              <a:uFillTx/>
              <a:latin typeface="Switzer"/>
              <a:ea typeface="STZhongsong" panose="020B0503020204020204" pitchFamily="2" charset="-122"/>
              <a:cs typeface="Helvetica"/>
              <a:sym typeface="Wingdings" pitchFamily="2" charset="2"/>
            </a:endParaRPr>
          </a:p>
        </p:txBody>
      </p:sp>
      <p:sp>
        <p:nvSpPr>
          <p:cNvPr id="16" name="TextBox 15">
            <a:extLst>
              <a:ext uri="{FF2B5EF4-FFF2-40B4-BE49-F238E27FC236}">
                <a16:creationId xmlns:a16="http://schemas.microsoft.com/office/drawing/2014/main" id="{1D63EF85-19D8-F099-2593-42BF23EBD8B0}"/>
              </a:ext>
            </a:extLst>
          </p:cNvPr>
          <p:cNvSpPr txBox="1"/>
          <p:nvPr/>
        </p:nvSpPr>
        <p:spPr>
          <a:xfrm>
            <a:off x="392984" y="2027223"/>
            <a:ext cx="6905476" cy="1046440"/>
          </a:xfrm>
          <a:prstGeom prst="rect">
            <a:avLst/>
          </a:prstGeom>
          <a:noFill/>
        </p:spPr>
        <p:txBody>
          <a:bodyPr wrap="square">
            <a:spAutoFit/>
          </a:bodyPr>
          <a:lstStyle/>
          <a:p>
            <a:pPr lvl="0" defTabSz="914400">
              <a:defRPr/>
            </a:pPr>
            <a:r>
              <a:rPr lang="en-US" sz="1400" b="1"/>
              <a:t>Ownership</a:t>
            </a:r>
            <a:br>
              <a:rPr lang="en-US" sz="1200"/>
            </a:br>
            <a:r>
              <a:rPr lang="en-US" sz="1200"/>
              <a:t>Channel early success to spark ownership. People tune, feed, and steward their own agents.</a:t>
            </a:r>
            <a:br>
              <a:rPr lang="en-US" sz="1200"/>
            </a:br>
            <a:r>
              <a:rPr lang="en-US" sz="1200"/>
              <a:t>AI boosts leader’s ability to provide their context at larger scale, share their knowledge, and raise standards.</a:t>
            </a:r>
          </a:p>
          <a:p>
            <a:pPr lvl="0" defTabSz="914400">
              <a:defRPr/>
            </a:pPr>
            <a:r>
              <a:rPr lang="en-US" sz="1200" i="1" u="sng"/>
              <a:t>Bring specialized context to the frontline increasing relevance, awareness, and alignment</a:t>
            </a:r>
            <a:endParaRPr lang="en-US" sz="1200" i="1" u="sng">
              <a:solidFill>
                <a:prstClr val="black"/>
              </a:solidFill>
              <a:latin typeface="Switzer"/>
              <a:ea typeface="STZhongsong" panose="020B0503020204020204" pitchFamily="2" charset="-122"/>
              <a:cs typeface="Helvetica"/>
              <a:sym typeface="Wingdings" pitchFamily="2" charset="2"/>
            </a:endParaRPr>
          </a:p>
        </p:txBody>
      </p:sp>
      <p:sp>
        <p:nvSpPr>
          <p:cNvPr id="17" name="TextBox 16">
            <a:extLst>
              <a:ext uri="{FF2B5EF4-FFF2-40B4-BE49-F238E27FC236}">
                <a16:creationId xmlns:a16="http://schemas.microsoft.com/office/drawing/2014/main" id="{AAD18366-DC88-91C0-E4F1-6A9352A4658F}"/>
              </a:ext>
            </a:extLst>
          </p:cNvPr>
          <p:cNvSpPr txBox="1"/>
          <p:nvPr/>
        </p:nvSpPr>
        <p:spPr>
          <a:xfrm>
            <a:off x="385703" y="3475773"/>
            <a:ext cx="6988462" cy="1046440"/>
          </a:xfrm>
          <a:prstGeom prst="rect">
            <a:avLst/>
          </a:prstGeom>
          <a:noFill/>
        </p:spPr>
        <p:txBody>
          <a:bodyPr wrap="square">
            <a:spAutoFit/>
          </a:bodyPr>
          <a:lstStyle/>
          <a:p>
            <a:pPr lvl="0" defTabSz="914400">
              <a:defRPr/>
            </a:pPr>
            <a:r>
              <a:rPr lang="en-US" sz="1400" b="1"/>
              <a:t>Orchestration</a:t>
            </a:r>
            <a:br>
              <a:rPr lang="en-US" sz="1400"/>
            </a:br>
            <a:r>
              <a:rPr lang="en-US" sz="1200"/>
              <a:t>Momentum fuels broader alignment towards a simplification and more holistic improvement.  Leaders, while remaining in charge -  are responsible for amplifying their presence through a network of agent</a:t>
            </a:r>
          </a:p>
          <a:p>
            <a:pPr lvl="0" defTabSz="914400">
              <a:defRPr/>
            </a:pPr>
            <a:r>
              <a:rPr lang="en-US" sz="1200" i="1" u="sng"/>
              <a:t>Connect the enterprise, helping people act with purpose,  and connect strategy to execution</a:t>
            </a:r>
          </a:p>
        </p:txBody>
      </p:sp>
      <p:cxnSp>
        <p:nvCxnSpPr>
          <p:cNvPr id="57" name="Straight Connector 56">
            <a:extLst>
              <a:ext uri="{FF2B5EF4-FFF2-40B4-BE49-F238E27FC236}">
                <a16:creationId xmlns:a16="http://schemas.microsoft.com/office/drawing/2014/main" id="{8DEF8E0B-C40B-0F9E-DB93-849DE72156CD}"/>
              </a:ext>
            </a:extLst>
          </p:cNvPr>
          <p:cNvCxnSpPr>
            <a:cxnSpLocks/>
          </p:cNvCxnSpPr>
          <p:nvPr/>
        </p:nvCxnSpPr>
        <p:spPr>
          <a:xfrm>
            <a:off x="7722330" y="756644"/>
            <a:ext cx="7963" cy="5344712"/>
          </a:xfrm>
          <a:prstGeom prst="line">
            <a:avLst/>
          </a:prstGeom>
          <a:ln w="38100">
            <a:gradFill>
              <a:gsLst>
                <a:gs pos="0">
                  <a:schemeClr val="accent1">
                    <a:lumMod val="20000"/>
                    <a:lumOff val="80000"/>
                  </a:schemeClr>
                </a:gs>
                <a:gs pos="100000">
                  <a:schemeClr val="accent1">
                    <a:lumMod val="50000"/>
                  </a:schemeClr>
                </a:gs>
                <a:gs pos="53000">
                  <a:schemeClr val="accent1"/>
                </a:gs>
              </a:gsLst>
              <a:lin ang="5400000" scaled="0"/>
            </a:gradFill>
            <a:prstDash val="solid"/>
          </a:ln>
        </p:spPr>
        <p:style>
          <a:lnRef idx="2">
            <a:schemeClr val="accent1"/>
          </a:lnRef>
          <a:fillRef idx="0">
            <a:schemeClr val="accent1"/>
          </a:fillRef>
          <a:effectRef idx="1">
            <a:schemeClr val="accent1"/>
          </a:effectRef>
          <a:fontRef idx="minor">
            <a:schemeClr val="tx1"/>
          </a:fontRef>
        </p:style>
      </p:cxnSp>
      <p:grpSp>
        <p:nvGrpSpPr>
          <p:cNvPr id="4131" name="Group 4130">
            <a:extLst>
              <a:ext uri="{FF2B5EF4-FFF2-40B4-BE49-F238E27FC236}">
                <a16:creationId xmlns:a16="http://schemas.microsoft.com/office/drawing/2014/main" id="{F852EFAF-00FF-A59C-3E6D-2F2CA173AAED}"/>
              </a:ext>
            </a:extLst>
          </p:cNvPr>
          <p:cNvGrpSpPr/>
          <p:nvPr/>
        </p:nvGrpSpPr>
        <p:grpSpPr>
          <a:xfrm>
            <a:off x="8620730" y="1947372"/>
            <a:ext cx="2798315" cy="1092914"/>
            <a:chOff x="6402001" y="2034672"/>
            <a:chExt cx="2865226" cy="1282469"/>
          </a:xfrm>
        </p:grpSpPr>
        <p:grpSp>
          <p:nvGrpSpPr>
            <p:cNvPr id="4108" name="Group 4107">
              <a:extLst>
                <a:ext uri="{FF2B5EF4-FFF2-40B4-BE49-F238E27FC236}">
                  <a16:creationId xmlns:a16="http://schemas.microsoft.com/office/drawing/2014/main" id="{CA3AACE2-7F8B-DF8D-DEF7-704DCF8AD0D8}"/>
                </a:ext>
              </a:extLst>
            </p:cNvPr>
            <p:cNvGrpSpPr/>
            <p:nvPr/>
          </p:nvGrpSpPr>
          <p:grpSpPr>
            <a:xfrm>
              <a:off x="8019552" y="2702840"/>
              <a:ext cx="1247675" cy="614301"/>
              <a:chOff x="7214456" y="3821604"/>
              <a:chExt cx="1707775" cy="840825"/>
            </a:xfrm>
          </p:grpSpPr>
          <p:pic>
            <p:nvPicPr>
              <p:cNvPr id="4102" name="Picture 4" descr="138,400+ Brain Icon Stock Illustrations, Royalty-Free Vector ...">
                <a:extLst>
                  <a:ext uri="{FF2B5EF4-FFF2-40B4-BE49-F238E27FC236}">
                    <a16:creationId xmlns:a16="http://schemas.microsoft.com/office/drawing/2014/main" id="{44D45D57-585B-6D87-304A-BDDEA3D76B7D}"/>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4456" y="3926468"/>
                <a:ext cx="1027847" cy="679113"/>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Rounded Corners 4104">
                <a:extLst>
                  <a:ext uri="{FF2B5EF4-FFF2-40B4-BE49-F238E27FC236}">
                    <a16:creationId xmlns:a16="http://schemas.microsoft.com/office/drawing/2014/main" id="{6C1A2B4B-ED2C-6D35-5869-25984A13D1E2}"/>
                  </a:ext>
                </a:extLst>
              </p:cNvPr>
              <p:cNvSpPr/>
              <p:nvPr/>
            </p:nvSpPr>
            <p:spPr>
              <a:xfrm>
                <a:off x="7421391" y="3821604"/>
                <a:ext cx="1500840" cy="840825"/>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pic>
            <p:nvPicPr>
              <p:cNvPr id="4107" name="Picture 4106">
                <a:extLst>
                  <a:ext uri="{FF2B5EF4-FFF2-40B4-BE49-F238E27FC236}">
                    <a16:creationId xmlns:a16="http://schemas.microsoft.com/office/drawing/2014/main" id="{7E58265A-5D30-1A96-0C6E-51D01974E8BF}"/>
                  </a:ext>
                </a:extLst>
              </p:cNvPr>
              <p:cNvPicPr>
                <a:picLocks noChangeAspect="1"/>
              </p:cNvPicPr>
              <p:nvPr/>
            </p:nvPicPr>
            <p:blipFill>
              <a:blip r:embed="rId3">
                <a:duotone>
                  <a:schemeClr val="accent1">
                    <a:shade val="45000"/>
                    <a:satMod val="135000"/>
                  </a:schemeClr>
                  <a:prstClr val="white"/>
                </a:duotone>
              </a:blip>
              <a:stretch>
                <a:fillRect/>
              </a:stretch>
            </p:blipFill>
            <p:spPr>
              <a:xfrm>
                <a:off x="7949394" y="3863585"/>
                <a:ext cx="866525" cy="741994"/>
              </a:xfrm>
              <a:prstGeom prst="rect">
                <a:avLst/>
              </a:prstGeom>
            </p:spPr>
          </p:pic>
        </p:grpSp>
        <p:grpSp>
          <p:nvGrpSpPr>
            <p:cNvPr id="4109" name="Group 4108">
              <a:extLst>
                <a:ext uri="{FF2B5EF4-FFF2-40B4-BE49-F238E27FC236}">
                  <a16:creationId xmlns:a16="http://schemas.microsoft.com/office/drawing/2014/main" id="{70306102-AF2D-9061-8EFC-0824896B8A1C}"/>
                </a:ext>
              </a:extLst>
            </p:cNvPr>
            <p:cNvGrpSpPr/>
            <p:nvPr/>
          </p:nvGrpSpPr>
          <p:grpSpPr>
            <a:xfrm>
              <a:off x="8000827" y="2034672"/>
              <a:ext cx="1239739" cy="614301"/>
              <a:chOff x="7188824" y="3919514"/>
              <a:chExt cx="1696912" cy="840825"/>
            </a:xfrm>
          </p:grpSpPr>
          <p:pic>
            <p:nvPicPr>
              <p:cNvPr id="4110" name="Picture 4" descr="138,400+ Brain Icon Stock Illustrations, Royalty-Free Vector ...">
                <a:extLst>
                  <a:ext uri="{FF2B5EF4-FFF2-40B4-BE49-F238E27FC236}">
                    <a16:creationId xmlns:a16="http://schemas.microsoft.com/office/drawing/2014/main" id="{E964A1CD-9583-216C-9FEB-E018E632D7C9}"/>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88824" y="4024377"/>
                <a:ext cx="1027847" cy="679113"/>
              </a:xfrm>
              <a:prstGeom prst="rect">
                <a:avLst/>
              </a:prstGeom>
              <a:noFill/>
              <a:extLst>
                <a:ext uri="{909E8E84-426E-40DD-AFC4-6F175D3DCCD1}">
                  <a14:hiddenFill xmlns:a14="http://schemas.microsoft.com/office/drawing/2010/main">
                    <a:solidFill>
                      <a:srgbClr val="FFFFFF"/>
                    </a:solidFill>
                  </a14:hiddenFill>
                </a:ext>
              </a:extLst>
            </p:spPr>
          </p:pic>
          <p:sp>
            <p:nvSpPr>
              <p:cNvPr id="4111" name="Rectangle: Rounded Corners 4110">
                <a:extLst>
                  <a:ext uri="{FF2B5EF4-FFF2-40B4-BE49-F238E27FC236}">
                    <a16:creationId xmlns:a16="http://schemas.microsoft.com/office/drawing/2014/main" id="{A1D3ECE6-2A59-12E0-EAC4-4E901819E7FF}"/>
                  </a:ext>
                </a:extLst>
              </p:cNvPr>
              <p:cNvSpPr/>
              <p:nvPr/>
            </p:nvSpPr>
            <p:spPr>
              <a:xfrm>
                <a:off x="7384896" y="3919514"/>
                <a:ext cx="1500840" cy="840825"/>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pic>
            <p:nvPicPr>
              <p:cNvPr id="4112" name="Picture 4111">
                <a:extLst>
                  <a:ext uri="{FF2B5EF4-FFF2-40B4-BE49-F238E27FC236}">
                    <a16:creationId xmlns:a16="http://schemas.microsoft.com/office/drawing/2014/main" id="{7D743853-FC7B-7576-02A6-A4B16FDFA97F}"/>
                  </a:ext>
                </a:extLst>
              </p:cNvPr>
              <p:cNvPicPr>
                <a:picLocks noChangeAspect="1"/>
              </p:cNvPicPr>
              <p:nvPr/>
            </p:nvPicPr>
            <p:blipFill>
              <a:blip r:embed="rId3">
                <a:duotone>
                  <a:schemeClr val="accent1">
                    <a:shade val="45000"/>
                    <a:satMod val="135000"/>
                  </a:schemeClr>
                  <a:prstClr val="white"/>
                </a:duotone>
              </a:blip>
              <a:stretch>
                <a:fillRect/>
              </a:stretch>
            </p:blipFill>
            <p:spPr>
              <a:xfrm>
                <a:off x="7923762" y="3961495"/>
                <a:ext cx="866526" cy="741995"/>
              </a:xfrm>
              <a:prstGeom prst="rect">
                <a:avLst/>
              </a:prstGeom>
            </p:spPr>
          </p:pic>
        </p:grpSp>
        <p:pic>
          <p:nvPicPr>
            <p:cNvPr id="4113" name="Picture 6" descr="Human Head Icons - Free SVG &amp; PNG Human ...">
              <a:extLst>
                <a:ext uri="{FF2B5EF4-FFF2-40B4-BE49-F238E27FC236}">
                  <a16:creationId xmlns:a16="http://schemas.microsoft.com/office/drawing/2014/main" id="{35A292D9-B01F-681C-E150-DCCE95D2929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86181" y="2067342"/>
              <a:ext cx="461754" cy="486052"/>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6" descr="Human Head Icons - Free SVG &amp; PNG Human ...">
              <a:extLst>
                <a:ext uri="{FF2B5EF4-FFF2-40B4-BE49-F238E27FC236}">
                  <a16:creationId xmlns:a16="http://schemas.microsoft.com/office/drawing/2014/main" id="{D4BE2686-F71B-2582-6944-8D6D05CADCBB}"/>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16060" y="2706040"/>
              <a:ext cx="461754" cy="486052"/>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6" descr="Human Head Icons - Free SVG &amp; PNG Human ...">
              <a:extLst>
                <a:ext uri="{FF2B5EF4-FFF2-40B4-BE49-F238E27FC236}">
                  <a16:creationId xmlns:a16="http://schemas.microsoft.com/office/drawing/2014/main" id="{F1036B41-80F3-49D1-F980-AC66490CC518}"/>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2001" y="2477763"/>
              <a:ext cx="461754" cy="486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62" name="Group 4161">
            <a:extLst>
              <a:ext uri="{FF2B5EF4-FFF2-40B4-BE49-F238E27FC236}">
                <a16:creationId xmlns:a16="http://schemas.microsoft.com/office/drawing/2014/main" id="{EFC3DFF3-5318-0D76-A32A-3A72F8E35B1C}"/>
              </a:ext>
            </a:extLst>
          </p:cNvPr>
          <p:cNvGrpSpPr/>
          <p:nvPr/>
        </p:nvGrpSpPr>
        <p:grpSpPr>
          <a:xfrm>
            <a:off x="8819484" y="778941"/>
            <a:ext cx="2520511" cy="834941"/>
            <a:chOff x="8450144" y="1012349"/>
            <a:chExt cx="2520511" cy="834941"/>
          </a:xfrm>
        </p:grpSpPr>
        <p:grpSp>
          <p:nvGrpSpPr>
            <p:cNvPr id="4143" name="Group 4142">
              <a:extLst>
                <a:ext uri="{FF2B5EF4-FFF2-40B4-BE49-F238E27FC236}">
                  <a16:creationId xmlns:a16="http://schemas.microsoft.com/office/drawing/2014/main" id="{9B09DFF5-D6E7-D840-0DBF-89E0D2713F27}"/>
                </a:ext>
              </a:extLst>
            </p:cNvPr>
            <p:cNvGrpSpPr/>
            <p:nvPr/>
          </p:nvGrpSpPr>
          <p:grpSpPr>
            <a:xfrm>
              <a:off x="10261967" y="1020170"/>
              <a:ext cx="611912" cy="664844"/>
              <a:chOff x="8595285" y="1059513"/>
              <a:chExt cx="611912" cy="664844"/>
            </a:xfrm>
          </p:grpSpPr>
          <p:pic>
            <p:nvPicPr>
              <p:cNvPr id="4135" name="Picture 6" descr="Cloud Computing Icon SVG Vector &amp; PNG Free Download | UXWing">
                <a:extLst>
                  <a:ext uri="{FF2B5EF4-FFF2-40B4-BE49-F238E27FC236}">
                    <a16:creationId xmlns:a16="http://schemas.microsoft.com/office/drawing/2014/main" id="{08D5841D-985D-39F5-5757-9A52D0CC453D}"/>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95285" y="1189844"/>
                <a:ext cx="527418" cy="534513"/>
              </a:xfrm>
              <a:prstGeom prst="rect">
                <a:avLst/>
              </a:prstGeom>
              <a:noFill/>
              <a:extLst>
                <a:ext uri="{909E8E84-426E-40DD-AFC4-6F175D3DCCD1}">
                  <a14:hiddenFill xmlns:a14="http://schemas.microsoft.com/office/drawing/2010/main">
                    <a:solidFill>
                      <a:srgbClr val="FFFFFF"/>
                    </a:solidFill>
                  </a14:hiddenFill>
                </a:ext>
              </a:extLst>
            </p:spPr>
          </p:pic>
          <p:pic>
            <p:nvPicPr>
              <p:cNvPr id="4142" name="Picture 4141" descr="A black and white robot head&#10;&#10;AI-generated content may be incorrect.">
                <a:extLst>
                  <a:ext uri="{FF2B5EF4-FFF2-40B4-BE49-F238E27FC236}">
                    <a16:creationId xmlns:a16="http://schemas.microsoft.com/office/drawing/2014/main" id="{2C0E5BAA-D3E4-46D5-B927-78E4DEFA8641}"/>
                  </a:ext>
                </a:extLst>
              </p:cNvPr>
              <p:cNvPicPr>
                <a:picLocks noChangeAspect="1"/>
              </p:cNvPicPr>
              <p:nvPr/>
            </p:nvPicPr>
            <p:blipFill>
              <a:blip r:embed="rId6">
                <a:duotone>
                  <a:schemeClr val="accent1">
                    <a:shade val="45000"/>
                    <a:satMod val="135000"/>
                  </a:schemeClr>
                  <a:prstClr val="white"/>
                </a:duotone>
              </a:blip>
              <a:stretch>
                <a:fillRect/>
              </a:stretch>
            </p:blipFill>
            <p:spPr>
              <a:xfrm>
                <a:off x="8872025" y="1059513"/>
                <a:ext cx="335172" cy="421957"/>
              </a:xfrm>
              <a:prstGeom prst="rect">
                <a:avLst/>
              </a:prstGeom>
            </p:spPr>
          </p:pic>
        </p:grpSp>
        <p:sp>
          <p:nvSpPr>
            <p:cNvPr id="4145" name="Rectangle: Rounded Corners 4144">
              <a:extLst>
                <a:ext uri="{FF2B5EF4-FFF2-40B4-BE49-F238E27FC236}">
                  <a16:creationId xmlns:a16="http://schemas.microsoft.com/office/drawing/2014/main" id="{935BA334-4254-C00C-93B6-197F24A7C50A}"/>
                </a:ext>
              </a:extLst>
            </p:cNvPr>
            <p:cNvSpPr/>
            <p:nvPr/>
          </p:nvSpPr>
          <p:spPr>
            <a:xfrm>
              <a:off x="10064967" y="1061475"/>
              <a:ext cx="905688" cy="679067"/>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grpSp>
          <p:nvGrpSpPr>
            <p:cNvPr id="4155" name="Group 4154">
              <a:extLst>
                <a:ext uri="{FF2B5EF4-FFF2-40B4-BE49-F238E27FC236}">
                  <a16:creationId xmlns:a16="http://schemas.microsoft.com/office/drawing/2014/main" id="{12B44EE5-CF52-E719-AEED-D9EDE691BEC8}"/>
                </a:ext>
              </a:extLst>
            </p:cNvPr>
            <p:cNvGrpSpPr/>
            <p:nvPr/>
          </p:nvGrpSpPr>
          <p:grpSpPr>
            <a:xfrm>
              <a:off x="8450144" y="1012349"/>
              <a:ext cx="964146" cy="834941"/>
              <a:chOff x="7262931" y="1027087"/>
              <a:chExt cx="964146" cy="834941"/>
            </a:xfrm>
          </p:grpSpPr>
          <p:pic>
            <p:nvPicPr>
              <p:cNvPr id="4132" name="Picture 6" descr="Human Head Icons - Free SVG &amp; PNG Human ...">
                <a:extLst>
                  <a:ext uri="{FF2B5EF4-FFF2-40B4-BE49-F238E27FC236}">
                    <a16:creationId xmlns:a16="http://schemas.microsoft.com/office/drawing/2014/main" id="{0A5C3635-419D-A428-AE0C-2CBE3703E847}"/>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19821" y="1457221"/>
                <a:ext cx="182017" cy="192765"/>
              </a:xfrm>
              <a:prstGeom prst="rect">
                <a:avLst/>
              </a:prstGeom>
              <a:noFill/>
              <a:extLst>
                <a:ext uri="{909E8E84-426E-40DD-AFC4-6F175D3DCCD1}">
                  <a14:hiddenFill xmlns:a14="http://schemas.microsoft.com/office/drawing/2010/main">
                    <a:solidFill>
                      <a:srgbClr val="FFFFFF"/>
                    </a:solidFill>
                  </a14:hiddenFill>
                </a:ext>
              </a:extLst>
            </p:spPr>
          </p:pic>
          <p:pic>
            <p:nvPicPr>
              <p:cNvPr id="4133" name="Picture 6" descr="Human Head Icons - Free SVG &amp; PNG Human ...">
                <a:extLst>
                  <a:ext uri="{FF2B5EF4-FFF2-40B4-BE49-F238E27FC236}">
                    <a16:creationId xmlns:a16="http://schemas.microsoft.com/office/drawing/2014/main" id="{C047C772-F79E-C29A-33FE-3E6CE8A998F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9328" y="1556480"/>
                <a:ext cx="182017" cy="192765"/>
              </a:xfrm>
              <a:prstGeom prst="rect">
                <a:avLst/>
              </a:prstGeom>
              <a:noFill/>
              <a:extLst>
                <a:ext uri="{909E8E84-426E-40DD-AFC4-6F175D3DCCD1}">
                  <a14:hiddenFill xmlns:a14="http://schemas.microsoft.com/office/drawing/2010/main">
                    <a:solidFill>
                      <a:srgbClr val="FFFFFF"/>
                    </a:solidFill>
                  </a14:hiddenFill>
                </a:ext>
              </a:extLst>
            </p:spPr>
          </p:pic>
          <p:pic>
            <p:nvPicPr>
              <p:cNvPr id="4134" name="Picture 6" descr="Human Head Icons - Free SVG &amp; PNG Human ...">
                <a:extLst>
                  <a:ext uri="{FF2B5EF4-FFF2-40B4-BE49-F238E27FC236}">
                    <a16:creationId xmlns:a16="http://schemas.microsoft.com/office/drawing/2014/main" id="{B22EB7E6-EF6A-4AAF-8EC8-5B28C69EFD1C}"/>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13725" y="1649986"/>
                <a:ext cx="200219" cy="212042"/>
              </a:xfrm>
              <a:prstGeom prst="rect">
                <a:avLst/>
              </a:prstGeom>
              <a:noFill/>
              <a:extLst>
                <a:ext uri="{909E8E84-426E-40DD-AFC4-6F175D3DCCD1}">
                  <a14:hiddenFill xmlns:a14="http://schemas.microsoft.com/office/drawing/2010/main">
                    <a:solidFill>
                      <a:srgbClr val="FFFFFF"/>
                    </a:solidFill>
                  </a14:hiddenFill>
                </a:ext>
              </a:extLst>
            </p:spPr>
          </p:pic>
          <p:pic>
            <p:nvPicPr>
              <p:cNvPr id="4146" name="Picture 6" descr="Human Head Icons - Free SVG &amp; PNG Human ...">
                <a:extLst>
                  <a:ext uri="{FF2B5EF4-FFF2-40B4-BE49-F238E27FC236}">
                    <a16:creationId xmlns:a16="http://schemas.microsoft.com/office/drawing/2014/main" id="{E3B4869F-9222-5449-03D9-F39B01A4057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2931" y="1563398"/>
                <a:ext cx="182017" cy="192765"/>
              </a:xfrm>
              <a:prstGeom prst="rect">
                <a:avLst/>
              </a:prstGeom>
              <a:noFill/>
              <a:extLst>
                <a:ext uri="{909E8E84-426E-40DD-AFC4-6F175D3DCCD1}">
                  <a14:hiddenFill xmlns:a14="http://schemas.microsoft.com/office/drawing/2010/main">
                    <a:solidFill>
                      <a:srgbClr val="FFFFFF"/>
                    </a:solidFill>
                  </a14:hiddenFill>
                </a:ext>
              </a:extLst>
            </p:spPr>
          </p:pic>
          <p:pic>
            <p:nvPicPr>
              <p:cNvPr id="4147" name="Picture 6" descr="Human Head Icons - Free SVG &amp; PNG Human ...">
                <a:extLst>
                  <a:ext uri="{FF2B5EF4-FFF2-40B4-BE49-F238E27FC236}">
                    <a16:creationId xmlns:a16="http://schemas.microsoft.com/office/drawing/2014/main" id="{7700D3B8-B111-DB81-BB7E-B6B801A56E19}"/>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89457" y="1466004"/>
                <a:ext cx="182017" cy="192765"/>
              </a:xfrm>
              <a:prstGeom prst="rect">
                <a:avLst/>
              </a:prstGeom>
              <a:noFill/>
              <a:extLst>
                <a:ext uri="{909E8E84-426E-40DD-AFC4-6F175D3DCCD1}">
                  <a14:hiddenFill xmlns:a14="http://schemas.microsoft.com/office/drawing/2010/main">
                    <a:solidFill>
                      <a:srgbClr val="FFFFFF"/>
                    </a:solidFill>
                  </a14:hiddenFill>
                </a:ext>
              </a:extLst>
            </p:spPr>
          </p:pic>
          <p:pic>
            <p:nvPicPr>
              <p:cNvPr id="4148" name="Picture 6" descr="Human Head Icons - Free SVG &amp; PNG Human ...">
                <a:extLst>
                  <a:ext uri="{FF2B5EF4-FFF2-40B4-BE49-F238E27FC236}">
                    <a16:creationId xmlns:a16="http://schemas.microsoft.com/office/drawing/2014/main" id="{D6CC6F7B-9048-4D4B-A2B9-440ED5E09026}"/>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45060" y="1565263"/>
                <a:ext cx="182017" cy="192765"/>
              </a:xfrm>
              <a:prstGeom prst="rect">
                <a:avLst/>
              </a:prstGeom>
              <a:noFill/>
              <a:extLst>
                <a:ext uri="{909E8E84-426E-40DD-AFC4-6F175D3DCCD1}">
                  <a14:hiddenFill xmlns:a14="http://schemas.microsoft.com/office/drawing/2010/main">
                    <a:solidFill>
                      <a:srgbClr val="FFFFFF"/>
                    </a:solidFill>
                  </a14:hiddenFill>
                </a:ext>
              </a:extLst>
            </p:spPr>
          </p:pic>
          <p:pic>
            <p:nvPicPr>
              <p:cNvPr id="4149" name="Picture 6" descr="Human Head Icons - Free SVG &amp; PNG Human ...">
                <a:extLst>
                  <a:ext uri="{FF2B5EF4-FFF2-40B4-BE49-F238E27FC236}">
                    <a16:creationId xmlns:a16="http://schemas.microsoft.com/office/drawing/2014/main" id="{9E768F6F-5BA6-C0B8-C7F9-3B4F0B4E88A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34440" y="1639351"/>
                <a:ext cx="200219" cy="212042"/>
              </a:xfrm>
              <a:prstGeom prst="rect">
                <a:avLst/>
              </a:prstGeom>
              <a:noFill/>
              <a:extLst>
                <a:ext uri="{909E8E84-426E-40DD-AFC4-6F175D3DCCD1}">
                  <a14:hiddenFill xmlns:a14="http://schemas.microsoft.com/office/drawing/2010/main">
                    <a:solidFill>
                      <a:srgbClr val="FFFFFF"/>
                    </a:solidFill>
                  </a14:hiddenFill>
                </a:ext>
              </a:extLst>
            </p:spPr>
          </p:pic>
          <p:pic>
            <p:nvPicPr>
              <p:cNvPr id="4150" name="Picture 6" descr="Human Head Icons - Free SVG &amp; PNG Human ...">
                <a:extLst>
                  <a:ext uri="{FF2B5EF4-FFF2-40B4-BE49-F238E27FC236}">
                    <a16:creationId xmlns:a16="http://schemas.microsoft.com/office/drawing/2014/main" id="{4381A1B7-00EC-5F84-8DD2-E3FC3A768707}"/>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43179" y="1402059"/>
                <a:ext cx="182017" cy="192765"/>
              </a:xfrm>
              <a:prstGeom prst="rect">
                <a:avLst/>
              </a:prstGeom>
              <a:noFill/>
              <a:extLst>
                <a:ext uri="{909E8E84-426E-40DD-AFC4-6F175D3DCCD1}">
                  <a14:hiddenFill xmlns:a14="http://schemas.microsoft.com/office/drawing/2010/main">
                    <a:solidFill>
                      <a:srgbClr val="FFFFFF"/>
                    </a:solidFill>
                  </a14:hiddenFill>
                </a:ext>
              </a:extLst>
            </p:spPr>
          </p:pic>
          <p:pic>
            <p:nvPicPr>
              <p:cNvPr id="4151" name="Picture 6" descr="Human Head Icons - Free SVG &amp; PNG Human ...">
                <a:extLst>
                  <a:ext uri="{FF2B5EF4-FFF2-40B4-BE49-F238E27FC236}">
                    <a16:creationId xmlns:a16="http://schemas.microsoft.com/office/drawing/2014/main" id="{2B954C2F-8B10-C4A8-7AAC-09F761A9A220}"/>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6268" y="1103273"/>
                <a:ext cx="182017" cy="192765"/>
              </a:xfrm>
              <a:prstGeom prst="rect">
                <a:avLst/>
              </a:prstGeom>
              <a:noFill/>
              <a:extLst>
                <a:ext uri="{909E8E84-426E-40DD-AFC4-6F175D3DCCD1}">
                  <a14:hiddenFill xmlns:a14="http://schemas.microsoft.com/office/drawing/2010/main">
                    <a:solidFill>
                      <a:srgbClr val="FFFFFF"/>
                    </a:solidFill>
                  </a14:hiddenFill>
                </a:ext>
              </a:extLst>
            </p:spPr>
          </p:pic>
          <p:pic>
            <p:nvPicPr>
              <p:cNvPr id="4152" name="Picture 6" descr="Human Head Icons - Free SVG &amp; PNG Human ...">
                <a:extLst>
                  <a:ext uri="{FF2B5EF4-FFF2-40B4-BE49-F238E27FC236}">
                    <a16:creationId xmlns:a16="http://schemas.microsoft.com/office/drawing/2014/main" id="{129DDC50-E49D-2ED3-43D5-A2629075E52C}"/>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81871" y="1202532"/>
                <a:ext cx="182017" cy="192765"/>
              </a:xfrm>
              <a:prstGeom prst="rect">
                <a:avLst/>
              </a:prstGeom>
              <a:noFill/>
              <a:extLst>
                <a:ext uri="{909E8E84-426E-40DD-AFC4-6F175D3DCCD1}">
                  <a14:hiddenFill xmlns:a14="http://schemas.microsoft.com/office/drawing/2010/main">
                    <a:solidFill>
                      <a:srgbClr val="FFFFFF"/>
                    </a:solidFill>
                  </a14:hiddenFill>
                </a:ext>
              </a:extLst>
            </p:spPr>
          </p:pic>
          <p:pic>
            <p:nvPicPr>
              <p:cNvPr id="4153" name="Picture 6" descr="Human Head Icons - Free SVG &amp; PNG Human ...">
                <a:extLst>
                  <a:ext uri="{FF2B5EF4-FFF2-40B4-BE49-F238E27FC236}">
                    <a16:creationId xmlns:a16="http://schemas.microsoft.com/office/drawing/2014/main" id="{2C8366EA-8AE8-449D-E30B-2619ED30DA1F}"/>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77626" y="1027087"/>
                <a:ext cx="200219" cy="212042"/>
              </a:xfrm>
              <a:prstGeom prst="rect">
                <a:avLst/>
              </a:prstGeom>
              <a:noFill/>
              <a:extLst>
                <a:ext uri="{909E8E84-426E-40DD-AFC4-6F175D3DCCD1}">
                  <a14:hiddenFill xmlns:a14="http://schemas.microsoft.com/office/drawing/2010/main">
                    <a:solidFill>
                      <a:srgbClr val="FFFFFF"/>
                    </a:solidFill>
                  </a14:hiddenFill>
                </a:ext>
              </a:extLst>
            </p:spPr>
          </p:pic>
          <p:pic>
            <p:nvPicPr>
              <p:cNvPr id="4154" name="Picture 6" descr="Human Head Icons - Free SVG &amp; PNG Human ...">
                <a:extLst>
                  <a:ext uri="{FF2B5EF4-FFF2-40B4-BE49-F238E27FC236}">
                    <a16:creationId xmlns:a16="http://schemas.microsoft.com/office/drawing/2014/main" id="{657815D6-2EC4-1B3E-A07F-64F3E602DEB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8338" y="1299800"/>
                <a:ext cx="182017" cy="192765"/>
              </a:xfrm>
              <a:prstGeom prst="rect">
                <a:avLst/>
              </a:prstGeom>
              <a:noFill/>
              <a:extLst>
                <a:ext uri="{909E8E84-426E-40DD-AFC4-6F175D3DCCD1}">
                  <a14:hiddenFill xmlns:a14="http://schemas.microsoft.com/office/drawing/2010/main">
                    <a:solidFill>
                      <a:srgbClr val="FFFFFF"/>
                    </a:solidFill>
                  </a14:hiddenFill>
                </a:ext>
              </a:extLst>
            </p:spPr>
          </p:pic>
        </p:grpSp>
        <p:sp>
          <p:nvSpPr>
            <p:cNvPr id="4159" name="Arrow: Down 4158">
              <a:extLst>
                <a:ext uri="{FF2B5EF4-FFF2-40B4-BE49-F238E27FC236}">
                  <a16:creationId xmlns:a16="http://schemas.microsoft.com/office/drawing/2014/main" id="{ED21D946-C008-8E54-FC78-0A374BB06944}"/>
                </a:ext>
              </a:extLst>
            </p:cNvPr>
            <p:cNvSpPr/>
            <p:nvPr/>
          </p:nvSpPr>
          <p:spPr>
            <a:xfrm rot="16200000">
              <a:off x="9566730" y="1200811"/>
              <a:ext cx="391169" cy="495270"/>
            </a:xfrm>
            <a:prstGeom prst="downArrow">
              <a:avLst/>
            </a:prstGeom>
            <a:ln>
              <a:solidFill>
                <a:srgbClr val="324A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164" name="Picture 14">
            <a:extLst>
              <a:ext uri="{FF2B5EF4-FFF2-40B4-BE49-F238E27FC236}">
                <a16:creationId xmlns:a16="http://schemas.microsoft.com/office/drawing/2014/main" id="{F84548E8-EBF4-B31F-08E1-972BF061E32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623" b="12380"/>
          <a:stretch>
            <a:fillRect/>
          </a:stretch>
        </p:blipFill>
        <p:spPr bwMode="auto">
          <a:xfrm>
            <a:off x="8476119" y="4838143"/>
            <a:ext cx="3045721" cy="1603997"/>
          </a:xfrm>
          <a:prstGeom prst="rect">
            <a:avLst/>
          </a:prstGeom>
          <a:noFill/>
          <a:extLst>
            <a:ext uri="{909E8E84-426E-40DD-AFC4-6F175D3DCCD1}">
              <a14:hiddenFill xmlns:a14="http://schemas.microsoft.com/office/drawing/2010/main">
                <a:solidFill>
                  <a:srgbClr val="FFFFFF"/>
                </a:solidFill>
              </a14:hiddenFill>
            </a:ext>
          </a:extLst>
        </p:spPr>
      </p:pic>
      <p:grpSp>
        <p:nvGrpSpPr>
          <p:cNvPr id="4168" name="Group 4167">
            <a:extLst>
              <a:ext uri="{FF2B5EF4-FFF2-40B4-BE49-F238E27FC236}">
                <a16:creationId xmlns:a16="http://schemas.microsoft.com/office/drawing/2014/main" id="{0FE82DE4-0A4C-339D-F78A-67E1A0F286E3}"/>
              </a:ext>
            </a:extLst>
          </p:cNvPr>
          <p:cNvGrpSpPr/>
          <p:nvPr/>
        </p:nvGrpSpPr>
        <p:grpSpPr>
          <a:xfrm>
            <a:off x="8586515" y="3450067"/>
            <a:ext cx="2935325" cy="1103314"/>
            <a:chOff x="8543608" y="3579661"/>
            <a:chExt cx="2935325" cy="1103314"/>
          </a:xfrm>
        </p:grpSpPr>
        <p:pic>
          <p:nvPicPr>
            <p:cNvPr id="4167" name="Picture 4166">
              <a:extLst>
                <a:ext uri="{FF2B5EF4-FFF2-40B4-BE49-F238E27FC236}">
                  <a16:creationId xmlns:a16="http://schemas.microsoft.com/office/drawing/2014/main" id="{2825BBCE-732D-A692-88C6-D201342F6B6D}"/>
                </a:ext>
              </a:extLst>
            </p:cNvPr>
            <p:cNvPicPr>
              <a:picLocks noChangeAspect="1"/>
            </p:cNvPicPr>
            <p:nvPr/>
          </p:nvPicPr>
          <p:blipFill>
            <a:blip r:embed="rId8">
              <a:duotone>
                <a:schemeClr val="accent1">
                  <a:shade val="45000"/>
                  <a:satMod val="135000"/>
                </a:schemeClr>
                <a:prstClr val="white"/>
              </a:duotone>
            </a:blip>
            <a:stretch>
              <a:fillRect/>
            </a:stretch>
          </p:blipFill>
          <p:spPr>
            <a:xfrm>
              <a:off x="10442998" y="4074598"/>
              <a:ext cx="467346" cy="595273"/>
            </a:xfrm>
            <a:prstGeom prst="rect">
              <a:avLst/>
            </a:prstGeom>
          </p:spPr>
        </p:pic>
        <p:grpSp>
          <p:nvGrpSpPr>
            <p:cNvPr id="4161" name="Group 4160">
              <a:extLst>
                <a:ext uri="{FF2B5EF4-FFF2-40B4-BE49-F238E27FC236}">
                  <a16:creationId xmlns:a16="http://schemas.microsoft.com/office/drawing/2014/main" id="{82C195F0-241A-80B6-F57C-B5D70C8F8D28}"/>
                </a:ext>
              </a:extLst>
            </p:cNvPr>
            <p:cNvGrpSpPr/>
            <p:nvPr/>
          </p:nvGrpSpPr>
          <p:grpSpPr>
            <a:xfrm>
              <a:off x="8543608" y="3579661"/>
              <a:ext cx="2935325" cy="1103314"/>
              <a:chOff x="8302938" y="4008942"/>
              <a:chExt cx="2935325" cy="1103314"/>
            </a:xfrm>
          </p:grpSpPr>
          <p:pic>
            <p:nvPicPr>
              <p:cNvPr id="4160" name="Picture 4159">
                <a:extLst>
                  <a:ext uri="{FF2B5EF4-FFF2-40B4-BE49-F238E27FC236}">
                    <a16:creationId xmlns:a16="http://schemas.microsoft.com/office/drawing/2014/main" id="{3DE2BFCB-C5AE-BAC4-F865-3DB8F5240E15}"/>
                  </a:ext>
                </a:extLst>
              </p:cNvPr>
              <p:cNvPicPr>
                <a:picLocks noChangeAspect="1"/>
              </p:cNvPicPr>
              <p:nvPr/>
            </p:nvPicPr>
            <p:blipFill>
              <a:blip r:embed="rId9">
                <a:duotone>
                  <a:schemeClr val="accent1">
                    <a:shade val="45000"/>
                    <a:satMod val="135000"/>
                  </a:schemeClr>
                  <a:prstClr val="white"/>
                </a:duotone>
              </a:blip>
              <a:stretch>
                <a:fillRect/>
              </a:stretch>
            </p:blipFill>
            <p:spPr>
              <a:xfrm>
                <a:off x="10060745" y="4425210"/>
                <a:ext cx="554789" cy="198730"/>
              </a:xfrm>
              <a:prstGeom prst="rect">
                <a:avLst/>
              </a:prstGeom>
            </p:spPr>
          </p:pic>
          <p:grpSp>
            <p:nvGrpSpPr>
              <p:cNvPr id="1138" name="Group 1137">
                <a:extLst>
                  <a:ext uri="{FF2B5EF4-FFF2-40B4-BE49-F238E27FC236}">
                    <a16:creationId xmlns:a16="http://schemas.microsoft.com/office/drawing/2014/main" id="{9E1DAD68-0108-B472-B09F-C91DAB7421D8}"/>
                  </a:ext>
                </a:extLst>
              </p:cNvPr>
              <p:cNvGrpSpPr/>
              <p:nvPr/>
            </p:nvGrpSpPr>
            <p:grpSpPr>
              <a:xfrm>
                <a:off x="8302938" y="4008942"/>
                <a:ext cx="2935325" cy="1103314"/>
                <a:chOff x="8422878" y="4088733"/>
                <a:chExt cx="2935325" cy="1103314"/>
              </a:xfrm>
            </p:grpSpPr>
            <p:grpSp>
              <p:nvGrpSpPr>
                <p:cNvPr id="1051" name="Group 1050">
                  <a:extLst>
                    <a:ext uri="{FF2B5EF4-FFF2-40B4-BE49-F238E27FC236}">
                      <a16:creationId xmlns:a16="http://schemas.microsoft.com/office/drawing/2014/main" id="{B499FDAD-FB63-A6A1-FB63-4CF662C5B390}"/>
                    </a:ext>
                  </a:extLst>
                </p:cNvPr>
                <p:cNvGrpSpPr/>
                <p:nvPr/>
              </p:nvGrpSpPr>
              <p:grpSpPr>
                <a:xfrm>
                  <a:off x="8422878" y="4322517"/>
                  <a:ext cx="778329" cy="663939"/>
                  <a:chOff x="6697671" y="3724484"/>
                  <a:chExt cx="666786" cy="622092"/>
                </a:xfrm>
              </p:grpSpPr>
              <p:pic>
                <p:nvPicPr>
                  <p:cNvPr id="1038" name="Picture 1037">
                    <a:extLst>
                      <a:ext uri="{FF2B5EF4-FFF2-40B4-BE49-F238E27FC236}">
                        <a16:creationId xmlns:a16="http://schemas.microsoft.com/office/drawing/2014/main" id="{B6D7EDF1-9A27-768E-91B0-40167A14FA87}"/>
                      </a:ext>
                    </a:extLst>
                  </p:cNvPr>
                  <p:cNvPicPr>
                    <a:picLocks noChangeAspect="1"/>
                  </p:cNvPicPr>
                  <p:nvPr/>
                </p:nvPicPr>
                <p:blipFill>
                  <a:blip r:embed="rId10">
                    <a:duotone>
                      <a:schemeClr val="accent1">
                        <a:shade val="45000"/>
                        <a:satMod val="135000"/>
                      </a:schemeClr>
                      <a:prstClr val="white"/>
                    </a:duotone>
                  </a:blip>
                  <a:srcRect l="791" t="1368" r="-791" b="25153"/>
                  <a:stretch>
                    <a:fillRect/>
                  </a:stretch>
                </p:blipFill>
                <p:spPr>
                  <a:xfrm>
                    <a:off x="6841026" y="3724484"/>
                    <a:ext cx="523431" cy="514279"/>
                  </a:xfrm>
                  <a:prstGeom prst="rect">
                    <a:avLst/>
                  </a:prstGeom>
                </p:spPr>
              </p:pic>
              <p:pic>
                <p:nvPicPr>
                  <p:cNvPr id="1040" name="Picture 6" descr="Human Head Icons - Free SVG &amp; PNG Human ...">
                    <a:extLst>
                      <a:ext uri="{FF2B5EF4-FFF2-40B4-BE49-F238E27FC236}">
                        <a16:creationId xmlns:a16="http://schemas.microsoft.com/office/drawing/2014/main" id="{FBC05AD5-1353-C33A-676E-840C80B54759}"/>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97671" y="3970929"/>
                    <a:ext cx="354701" cy="3756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6" name="Group 1115">
                  <a:extLst>
                    <a:ext uri="{FF2B5EF4-FFF2-40B4-BE49-F238E27FC236}">
                      <a16:creationId xmlns:a16="http://schemas.microsoft.com/office/drawing/2014/main" id="{5B1FB6D1-1A87-7B9C-4C2C-17E010EE8387}"/>
                    </a:ext>
                  </a:extLst>
                </p:cNvPr>
                <p:cNvGrpSpPr/>
                <p:nvPr/>
              </p:nvGrpSpPr>
              <p:grpSpPr>
                <a:xfrm>
                  <a:off x="9201201" y="4099985"/>
                  <a:ext cx="1075166" cy="1092062"/>
                  <a:chOff x="10136004" y="4311608"/>
                  <a:chExt cx="764502" cy="761630"/>
                </a:xfrm>
              </p:grpSpPr>
              <p:pic>
                <p:nvPicPr>
                  <p:cNvPr id="1025" name="Picture 1024">
                    <a:extLst>
                      <a:ext uri="{FF2B5EF4-FFF2-40B4-BE49-F238E27FC236}">
                        <a16:creationId xmlns:a16="http://schemas.microsoft.com/office/drawing/2014/main" id="{727089B2-C19D-AE59-5FD7-F890CECE2AFE}"/>
                      </a:ext>
                    </a:extLst>
                  </p:cNvPr>
                  <p:cNvPicPr>
                    <a:picLocks noChangeAspect="1"/>
                  </p:cNvPicPr>
                  <p:nvPr/>
                </p:nvPicPr>
                <p:blipFill>
                  <a:blip r:embed="rId11">
                    <a:duotone>
                      <a:schemeClr val="accent1">
                        <a:shade val="45000"/>
                        <a:satMod val="135000"/>
                      </a:schemeClr>
                      <a:prstClr val="white"/>
                    </a:duotone>
                  </a:blip>
                  <a:stretch>
                    <a:fillRect/>
                  </a:stretch>
                </p:blipFill>
                <p:spPr>
                  <a:xfrm>
                    <a:off x="10317497" y="4311608"/>
                    <a:ext cx="400763" cy="391707"/>
                  </a:xfrm>
                  <a:prstGeom prst="rect">
                    <a:avLst/>
                  </a:prstGeom>
                </p:spPr>
              </p:pic>
              <p:pic>
                <p:nvPicPr>
                  <p:cNvPr id="1034" name="Picture 1033">
                    <a:extLst>
                      <a:ext uri="{FF2B5EF4-FFF2-40B4-BE49-F238E27FC236}">
                        <a16:creationId xmlns:a16="http://schemas.microsoft.com/office/drawing/2014/main" id="{DA02E1A0-412B-932F-7464-43AEAD3DB602}"/>
                      </a:ext>
                    </a:extLst>
                  </p:cNvPr>
                  <p:cNvPicPr>
                    <a:picLocks noChangeAspect="1"/>
                  </p:cNvPicPr>
                  <p:nvPr/>
                </p:nvPicPr>
                <p:blipFill>
                  <a:blip r:embed="rId3">
                    <a:duotone>
                      <a:schemeClr val="accent1">
                        <a:shade val="45000"/>
                        <a:satMod val="135000"/>
                      </a:schemeClr>
                      <a:prstClr val="white"/>
                    </a:duotone>
                  </a:blip>
                  <a:stretch>
                    <a:fillRect/>
                  </a:stretch>
                </p:blipFill>
                <p:spPr>
                  <a:xfrm>
                    <a:off x="10466756" y="4712241"/>
                    <a:ext cx="433750" cy="360997"/>
                  </a:xfrm>
                  <a:prstGeom prst="rect">
                    <a:avLst/>
                  </a:prstGeom>
                </p:spPr>
              </p:pic>
              <p:pic>
                <p:nvPicPr>
                  <p:cNvPr id="1111" name="Picture 4" descr="138,400+ Brain Icon Stock Illustrations, Royalty-Free Vector ...">
                    <a:extLst>
                      <a:ext uri="{FF2B5EF4-FFF2-40B4-BE49-F238E27FC236}">
                        <a16:creationId xmlns:a16="http://schemas.microsoft.com/office/drawing/2014/main" id="{C0833720-CC50-CD8B-2631-EFADAF0CFAC3}"/>
                      </a:ext>
                    </a:extLst>
                  </p:cNvPr>
                  <p:cNvPicPr>
                    <a:picLocks noChangeAspect="1" noChangeArrowheads="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6004" y="4766963"/>
                    <a:ext cx="447306" cy="297350"/>
                  </a:xfrm>
                  <a:prstGeom prst="rect">
                    <a:avLst/>
                  </a:prstGeom>
                  <a:noFill/>
                  <a:extLst>
                    <a:ext uri="{909E8E84-426E-40DD-AFC4-6F175D3DCCD1}">
                      <a14:hiddenFill xmlns:a14="http://schemas.microsoft.com/office/drawing/2010/main">
                        <a:solidFill>
                          <a:srgbClr val="FFFFFF"/>
                        </a:solidFill>
                      </a14:hiddenFill>
                    </a:ext>
                  </a:extLst>
                </p:spPr>
              </p:pic>
            </p:grpSp>
            <p:pic>
              <p:nvPicPr>
                <p:cNvPr id="1131" name="Picture 6" descr="Human Head Icons - Free SVG &amp; PNG Human ...">
                  <a:extLst>
                    <a:ext uri="{FF2B5EF4-FFF2-40B4-BE49-F238E27FC236}">
                      <a16:creationId xmlns:a16="http://schemas.microsoft.com/office/drawing/2014/main" id="{2FCAD56E-A5B6-692C-3572-E532B15B0F89}"/>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1111" y="4737446"/>
                  <a:ext cx="361147" cy="349702"/>
                </a:xfrm>
                <a:prstGeom prst="rect">
                  <a:avLst/>
                </a:prstGeom>
                <a:noFill/>
                <a:extLst>
                  <a:ext uri="{909E8E84-426E-40DD-AFC4-6F175D3DCCD1}">
                    <a14:hiddenFill xmlns:a14="http://schemas.microsoft.com/office/drawing/2010/main">
                      <a:solidFill>
                        <a:srgbClr val="FFFFFF"/>
                      </a:solidFill>
                    </a14:hiddenFill>
                  </a:ext>
                </a:extLst>
              </p:spPr>
            </p:pic>
            <p:pic>
              <p:nvPicPr>
                <p:cNvPr id="1134" name="Picture 1133">
                  <a:extLst>
                    <a:ext uri="{FF2B5EF4-FFF2-40B4-BE49-F238E27FC236}">
                      <a16:creationId xmlns:a16="http://schemas.microsoft.com/office/drawing/2014/main" id="{17C4B981-8EB3-E961-F888-3AE1B600DA42}"/>
                    </a:ext>
                  </a:extLst>
                </p:cNvPr>
                <p:cNvPicPr>
                  <a:picLocks noChangeAspect="1"/>
                </p:cNvPicPr>
                <p:nvPr/>
              </p:nvPicPr>
              <p:blipFill>
                <a:blip r:embed="rId12">
                  <a:duotone>
                    <a:schemeClr val="accent1">
                      <a:shade val="45000"/>
                      <a:satMod val="135000"/>
                    </a:schemeClr>
                    <a:prstClr val="white"/>
                  </a:duotone>
                </a:blip>
                <a:stretch>
                  <a:fillRect/>
                </a:stretch>
              </p:blipFill>
              <p:spPr>
                <a:xfrm>
                  <a:off x="10604822" y="4088733"/>
                  <a:ext cx="435875" cy="471513"/>
                </a:xfrm>
                <a:prstGeom prst="rect">
                  <a:avLst/>
                </a:prstGeom>
              </p:spPr>
            </p:pic>
            <p:pic>
              <p:nvPicPr>
                <p:cNvPr id="1135" name="Picture 10" descr="Thinking Icon In Line Style Stock Illustration - Download Image Now - Icon  Symbol, Gear - Mechanism, Head - iStock">
                  <a:extLst>
                    <a:ext uri="{FF2B5EF4-FFF2-40B4-BE49-F238E27FC236}">
                      <a16:creationId xmlns:a16="http://schemas.microsoft.com/office/drawing/2014/main" id="{C37ED28A-86C0-CA00-842A-745A675499D2}"/>
                    </a:ext>
                  </a:extLst>
                </p:cNvPr>
                <p:cNvPicPr>
                  <a:picLocks noChangeAspect="1" noChangeArrowheads="1"/>
                </p:cNvPicPr>
                <p:nvPr/>
              </p:nvPicPr>
              <p:blipFill rotWithShape="1">
                <a:blip r:embed="rId13">
                  <a:duotone>
                    <a:schemeClr val="accent1">
                      <a:shade val="45000"/>
                      <a:satMod val="135000"/>
                    </a:schemeClr>
                    <a:prstClr val="white"/>
                  </a:duotone>
                  <a:extLst>
                    <a:ext uri="{28A0092B-C50C-407E-A947-70E740481C1C}">
                      <a14:useLocalDpi xmlns:a14="http://schemas.microsoft.com/office/drawing/2010/main" val="0"/>
                    </a:ext>
                  </a:extLst>
                </a:blip>
                <a:srcRect l="25794" t="22520" r="25825" b="27812"/>
                <a:stretch>
                  <a:fillRect/>
                </a:stretch>
              </p:blipFill>
              <p:spPr bwMode="auto">
                <a:xfrm>
                  <a:off x="11026272" y="4143578"/>
                  <a:ext cx="331931" cy="340766"/>
                </a:xfrm>
                <a:prstGeom prst="rect">
                  <a:avLst/>
                </a:prstGeom>
                <a:noFill/>
                <a:extLst>
                  <a:ext uri="{909E8E84-426E-40DD-AFC4-6F175D3DCCD1}">
                    <a14:hiddenFill xmlns:a14="http://schemas.microsoft.com/office/drawing/2010/main">
                      <a:solidFill>
                        <a:srgbClr val="FFFFFF"/>
                      </a:solidFill>
                    </a14:hiddenFill>
                  </a:ext>
                </a:extLst>
              </p:spPr>
            </p:pic>
          </p:grpSp>
          <p:pic>
            <p:nvPicPr>
              <p:cNvPr id="1144" name="Picture 1143">
                <a:extLst>
                  <a:ext uri="{FF2B5EF4-FFF2-40B4-BE49-F238E27FC236}">
                    <a16:creationId xmlns:a16="http://schemas.microsoft.com/office/drawing/2014/main" id="{61FFCD7D-48ED-DD6C-1AA3-1C14476C4588}"/>
                  </a:ext>
                </a:extLst>
              </p:cNvPr>
              <p:cNvPicPr>
                <a:picLocks noChangeAspect="1"/>
              </p:cNvPicPr>
              <p:nvPr/>
            </p:nvPicPr>
            <p:blipFill>
              <a:blip r:embed="rId1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793606" y="4086476"/>
                <a:ext cx="764561" cy="350975"/>
              </a:xfrm>
              <a:prstGeom prst="rect">
                <a:avLst/>
              </a:prstGeom>
            </p:spPr>
          </p:pic>
          <p:pic>
            <p:nvPicPr>
              <p:cNvPr id="1148" name="Picture 1147">
                <a:extLst>
                  <a:ext uri="{FF2B5EF4-FFF2-40B4-BE49-F238E27FC236}">
                    <a16:creationId xmlns:a16="http://schemas.microsoft.com/office/drawing/2014/main" id="{2AC22734-BE3C-1CF9-CFA7-4C8485FFE390}"/>
                  </a:ext>
                </a:extLst>
              </p:cNvPr>
              <p:cNvPicPr>
                <a:picLocks noChangeAspect="1"/>
              </p:cNvPicPr>
              <p:nvPr/>
            </p:nvPicPr>
            <p:blipFill>
              <a:blip r:embed="rId9">
                <a:duotone>
                  <a:schemeClr val="accent1">
                    <a:shade val="45000"/>
                    <a:satMod val="135000"/>
                  </a:schemeClr>
                  <a:prstClr val="white"/>
                </a:duotone>
              </a:blip>
              <a:srcRect l="13089" t="8014" b="-2"/>
              <a:stretch>
                <a:fillRect/>
              </a:stretch>
            </p:blipFill>
            <p:spPr>
              <a:xfrm>
                <a:off x="10390909" y="4441670"/>
                <a:ext cx="541054" cy="170174"/>
              </a:xfrm>
              <a:prstGeom prst="rect">
                <a:avLst/>
              </a:prstGeom>
            </p:spPr>
          </p:pic>
          <p:pic>
            <p:nvPicPr>
              <p:cNvPr id="1150" name="Picture 1149">
                <a:extLst>
                  <a:ext uri="{FF2B5EF4-FFF2-40B4-BE49-F238E27FC236}">
                    <a16:creationId xmlns:a16="http://schemas.microsoft.com/office/drawing/2014/main" id="{D427126B-97C4-9870-4652-3239676DCAB3}"/>
                  </a:ext>
                </a:extLst>
              </p:cNvPr>
              <p:cNvPicPr>
                <a:picLocks noChangeAspect="1"/>
              </p:cNvPicPr>
              <p:nvPr/>
            </p:nvPicPr>
            <p:blipFill>
              <a:blip r:embed="rId15">
                <a:clrChange>
                  <a:clrFrom>
                    <a:srgbClr val="FFFFFF"/>
                  </a:clrFrom>
                  <a:clrTo>
                    <a:srgbClr val="FFFFFF">
                      <a:alpha val="0"/>
                    </a:srgbClr>
                  </a:clrTo>
                </a:clrChange>
                <a:duotone>
                  <a:schemeClr val="accent1">
                    <a:shade val="45000"/>
                    <a:satMod val="135000"/>
                  </a:schemeClr>
                  <a:prstClr val="white"/>
                </a:duotone>
              </a:blip>
              <a:stretch>
                <a:fillRect/>
              </a:stretch>
            </p:blipFill>
            <p:spPr>
              <a:xfrm rot="2113500">
                <a:off x="9794546" y="4507397"/>
                <a:ext cx="506337" cy="157375"/>
              </a:xfrm>
              <a:prstGeom prst="rect">
                <a:avLst/>
              </a:prstGeom>
            </p:spPr>
          </p:pic>
          <p:pic>
            <p:nvPicPr>
              <p:cNvPr id="1151" name="Picture 1150">
                <a:extLst>
                  <a:ext uri="{FF2B5EF4-FFF2-40B4-BE49-F238E27FC236}">
                    <a16:creationId xmlns:a16="http://schemas.microsoft.com/office/drawing/2014/main" id="{A0F3E046-FD0A-90B7-D931-BF1C854C6E27}"/>
                  </a:ext>
                </a:extLst>
              </p:cNvPr>
              <p:cNvPicPr>
                <a:picLocks noChangeAspect="1"/>
              </p:cNvPicPr>
              <p:nvPr/>
            </p:nvPicPr>
            <p:blipFill>
              <a:blip r:embed="rId15">
                <a:clrChange>
                  <a:clrFrom>
                    <a:srgbClr val="FFFFFF"/>
                  </a:clrFrom>
                  <a:clrTo>
                    <a:srgbClr val="FFFFFF">
                      <a:alpha val="0"/>
                    </a:srgbClr>
                  </a:clrTo>
                </a:clrChange>
                <a:duotone>
                  <a:schemeClr val="accent1">
                    <a:shade val="45000"/>
                    <a:satMod val="135000"/>
                  </a:schemeClr>
                  <a:prstClr val="white"/>
                </a:duotone>
              </a:blip>
              <a:stretch>
                <a:fillRect/>
              </a:stretch>
            </p:blipFill>
            <p:spPr>
              <a:xfrm rot="5216998">
                <a:off x="9491457" y="4458490"/>
                <a:ext cx="506337" cy="157375"/>
              </a:xfrm>
              <a:prstGeom prst="rect">
                <a:avLst/>
              </a:prstGeom>
            </p:spPr>
          </p:pic>
        </p:grpSp>
        <p:pic>
          <p:nvPicPr>
            <p:cNvPr id="4165" name="Picture 4164">
              <a:extLst>
                <a:ext uri="{FF2B5EF4-FFF2-40B4-BE49-F238E27FC236}">
                  <a16:creationId xmlns:a16="http://schemas.microsoft.com/office/drawing/2014/main" id="{5862371D-09C4-60B1-A808-385FADEE72E0}"/>
                </a:ext>
              </a:extLst>
            </p:cNvPr>
            <p:cNvPicPr>
              <a:picLocks noChangeAspect="1"/>
            </p:cNvPicPr>
            <p:nvPr/>
          </p:nvPicPr>
          <p:blipFill>
            <a:blip r:embed="rId1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169905" y="3924403"/>
              <a:ext cx="506337" cy="157375"/>
            </a:xfrm>
            <a:prstGeom prst="rect">
              <a:avLst/>
            </a:prstGeom>
          </p:spPr>
        </p:pic>
        <p:pic>
          <p:nvPicPr>
            <p:cNvPr id="4166" name="Picture 8" descr="Paint Brush Icon Vector Art, Icons, and Graphics for Free Download">
              <a:extLst>
                <a:ext uri="{FF2B5EF4-FFF2-40B4-BE49-F238E27FC236}">
                  <a16:creationId xmlns:a16="http://schemas.microsoft.com/office/drawing/2014/main" id="{F5341DCC-6BCD-9635-2A1B-7E045D7061F6}"/>
                </a:ext>
              </a:extLst>
            </p:cNvPr>
            <p:cNvPicPr>
              <a:picLocks noChangeAspect="1" noChangeArrowheads="1"/>
            </p:cNvPicPr>
            <p:nvPr/>
          </p:nvPicPr>
          <p:blipFill>
            <a:blip r:embed="rId1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810400">
              <a:off x="10921770" y="4090269"/>
              <a:ext cx="415146" cy="415146"/>
            </a:xfrm>
            <a:prstGeom prst="rect">
              <a:avLst/>
            </a:prstGeom>
            <a:noFill/>
            <a:extLst>
              <a:ext uri="{909E8E84-426E-40DD-AFC4-6F175D3DCCD1}">
                <a14:hiddenFill xmlns:a14="http://schemas.microsoft.com/office/drawing/2010/main">
                  <a:solidFill>
                    <a:srgbClr val="FFFFFF"/>
                  </a:solidFill>
                </a14:hiddenFill>
              </a:ext>
            </a:extLst>
          </p:spPr>
        </p:pic>
      </p:grpSp>
      <p:pic>
        <p:nvPicPr>
          <p:cNvPr id="4169" name="Picture 4168">
            <a:extLst>
              <a:ext uri="{FF2B5EF4-FFF2-40B4-BE49-F238E27FC236}">
                <a16:creationId xmlns:a16="http://schemas.microsoft.com/office/drawing/2014/main" id="{047BB52A-9464-911D-45FB-615AF3DA3DE7}"/>
              </a:ext>
            </a:extLst>
          </p:cNvPr>
          <p:cNvPicPr>
            <a:picLocks noChangeAspect="1"/>
          </p:cNvPicPr>
          <p:nvPr/>
        </p:nvPicPr>
        <p:blipFill>
          <a:blip r:embed="rId1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597978" y="2100864"/>
            <a:ext cx="777288" cy="267072"/>
          </a:xfrm>
          <a:prstGeom prst="rect">
            <a:avLst/>
          </a:prstGeom>
        </p:spPr>
      </p:pic>
      <p:pic>
        <p:nvPicPr>
          <p:cNvPr id="4170" name="Picture 4169">
            <a:extLst>
              <a:ext uri="{FF2B5EF4-FFF2-40B4-BE49-F238E27FC236}">
                <a16:creationId xmlns:a16="http://schemas.microsoft.com/office/drawing/2014/main" id="{E89C0370-9C37-22D8-8DFC-D473CDB48543}"/>
              </a:ext>
            </a:extLst>
          </p:cNvPr>
          <p:cNvPicPr>
            <a:picLocks noChangeAspect="1"/>
          </p:cNvPicPr>
          <p:nvPr/>
        </p:nvPicPr>
        <p:blipFill>
          <a:blip r:embed="rId1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346087" y="3984454"/>
            <a:ext cx="506337" cy="157375"/>
          </a:xfrm>
          <a:prstGeom prst="rect">
            <a:avLst/>
          </a:prstGeom>
        </p:spPr>
      </p:pic>
      <p:pic>
        <p:nvPicPr>
          <p:cNvPr id="4172" name="Picture 4171">
            <a:extLst>
              <a:ext uri="{FF2B5EF4-FFF2-40B4-BE49-F238E27FC236}">
                <a16:creationId xmlns:a16="http://schemas.microsoft.com/office/drawing/2014/main" id="{32DDAADD-7A37-D48B-D4E7-3D49A26A7946}"/>
              </a:ext>
            </a:extLst>
          </p:cNvPr>
          <p:cNvPicPr>
            <a:picLocks noChangeAspect="1"/>
          </p:cNvPicPr>
          <p:nvPr/>
        </p:nvPicPr>
        <p:blipFill>
          <a:blip r:embed="rId17">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675031" y="2284314"/>
            <a:ext cx="581106" cy="390580"/>
          </a:xfrm>
          <a:prstGeom prst="rect">
            <a:avLst/>
          </a:prstGeom>
        </p:spPr>
      </p:pic>
      <p:pic>
        <p:nvPicPr>
          <p:cNvPr id="4173" name="Picture 4172">
            <a:extLst>
              <a:ext uri="{FF2B5EF4-FFF2-40B4-BE49-F238E27FC236}">
                <a16:creationId xmlns:a16="http://schemas.microsoft.com/office/drawing/2014/main" id="{134341E7-86AE-054C-9F7D-18067E21BE02}"/>
              </a:ext>
            </a:extLst>
          </p:cNvPr>
          <p:cNvPicPr>
            <a:picLocks noChangeAspect="1"/>
          </p:cNvPicPr>
          <p:nvPr/>
        </p:nvPicPr>
        <p:blipFill>
          <a:blip r:embed="rId1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631244" y="2572181"/>
            <a:ext cx="777288" cy="267072"/>
          </a:xfrm>
          <a:prstGeom prst="rect">
            <a:avLst/>
          </a:prstGeom>
        </p:spPr>
      </p:pic>
    </p:spTree>
    <p:extLst>
      <p:ext uri="{BB962C8B-B14F-4D97-AF65-F5344CB8AC3E}">
        <p14:creationId xmlns:p14="http://schemas.microsoft.com/office/powerpoint/2010/main" val="334915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1_Office 2013 - 2022 Theme">
  <a:themeElements>
    <a:clrScheme name="ElectricMind">
      <a:dk1>
        <a:srgbClr val="000000"/>
      </a:dk1>
      <a:lt1>
        <a:srgbClr val="FFFFFF"/>
      </a:lt1>
      <a:dk2>
        <a:srgbClr val="181B1F"/>
      </a:dk2>
      <a:lt2>
        <a:srgbClr val="D0DFE1"/>
      </a:lt2>
      <a:accent1>
        <a:srgbClr val="324AFE"/>
      </a:accent1>
      <a:accent2>
        <a:srgbClr val="F4F4F1"/>
      </a:accent2>
      <a:accent3>
        <a:srgbClr val="C79EFD"/>
      </a:accent3>
      <a:accent4>
        <a:srgbClr val="E8D7FB"/>
      </a:accent4>
      <a:accent5>
        <a:srgbClr val="541D30"/>
      </a:accent5>
      <a:accent6>
        <a:srgbClr val="212D39"/>
      </a:accent6>
      <a:hlink>
        <a:srgbClr val="324AFE"/>
      </a:hlink>
      <a:folHlink>
        <a:srgbClr val="B833FF"/>
      </a:folHlink>
    </a:clrScheme>
    <a:fontScheme name="Electric Mind">
      <a:majorFont>
        <a:latin typeface="Avenir Next LT Pro"/>
        <a:ea typeface=""/>
        <a:cs typeface=""/>
      </a:majorFont>
      <a:minorFont>
        <a:latin typeface="Avenir Next LT Pro"/>
        <a:ea typeface=""/>
        <a:cs typeface=""/>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3_Office 2013 - 2022 Theme">
  <a:themeElements>
    <a:clrScheme name="ElectricMind">
      <a:dk1>
        <a:srgbClr val="000000"/>
      </a:dk1>
      <a:lt1>
        <a:srgbClr val="FFFFFF"/>
      </a:lt1>
      <a:dk2>
        <a:srgbClr val="181B1F"/>
      </a:dk2>
      <a:lt2>
        <a:srgbClr val="D0DFE1"/>
      </a:lt2>
      <a:accent1>
        <a:srgbClr val="324AFE"/>
      </a:accent1>
      <a:accent2>
        <a:srgbClr val="B833FF"/>
      </a:accent2>
      <a:accent3>
        <a:srgbClr val="C79EFD"/>
      </a:accent3>
      <a:accent4>
        <a:srgbClr val="E7D8FB"/>
      </a:accent4>
      <a:accent5>
        <a:srgbClr val="541D30"/>
      </a:accent5>
      <a:accent6>
        <a:srgbClr val="212D39"/>
      </a:accent6>
      <a:hlink>
        <a:srgbClr val="324AFE"/>
      </a:hlink>
      <a:folHlink>
        <a:srgbClr val="B833FF"/>
      </a:folHlink>
    </a:clrScheme>
    <a:fontScheme name="Electric Mind">
      <a:majorFont>
        <a:latin typeface="Avenir Next LT Pro"/>
        <a:ea typeface=""/>
        <a:cs typeface=""/>
      </a:majorFont>
      <a:minorFont>
        <a:latin typeface="Avenir Next LT Pro"/>
        <a:ea typeface=""/>
        <a:cs typeface=""/>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ElectricMind">
      <a:dk1>
        <a:srgbClr val="000000"/>
      </a:dk1>
      <a:lt1>
        <a:srgbClr val="FFFFFF"/>
      </a:lt1>
      <a:dk2>
        <a:srgbClr val="181B1F"/>
      </a:dk2>
      <a:lt2>
        <a:srgbClr val="D0DFE1"/>
      </a:lt2>
      <a:accent1>
        <a:srgbClr val="324AFE"/>
      </a:accent1>
      <a:accent2>
        <a:srgbClr val="F4F4F1"/>
      </a:accent2>
      <a:accent3>
        <a:srgbClr val="C79EFD"/>
      </a:accent3>
      <a:accent4>
        <a:srgbClr val="E8D7FB"/>
      </a:accent4>
      <a:accent5>
        <a:srgbClr val="541D30"/>
      </a:accent5>
      <a:accent6>
        <a:srgbClr val="212D39"/>
      </a:accent6>
      <a:hlink>
        <a:srgbClr val="324AFE"/>
      </a:hlink>
      <a:folHlink>
        <a:srgbClr val="B833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ElectricMind">
    <a:dk1>
      <a:srgbClr val="000000"/>
    </a:dk1>
    <a:lt1>
      <a:srgbClr val="FFFFFF"/>
    </a:lt1>
    <a:dk2>
      <a:srgbClr val="181B1F"/>
    </a:dk2>
    <a:lt2>
      <a:srgbClr val="D0DFE1"/>
    </a:lt2>
    <a:accent1>
      <a:srgbClr val="324AFE"/>
    </a:accent1>
    <a:accent2>
      <a:srgbClr val="F4F4F1"/>
    </a:accent2>
    <a:accent3>
      <a:srgbClr val="C79EFD"/>
    </a:accent3>
    <a:accent4>
      <a:srgbClr val="E8D7FB"/>
    </a:accent4>
    <a:accent5>
      <a:srgbClr val="541D30"/>
    </a:accent5>
    <a:accent6>
      <a:srgbClr val="212D39"/>
    </a:accent6>
    <a:hlink>
      <a:srgbClr val="324AFE"/>
    </a:hlink>
    <a:folHlink>
      <a:srgbClr val="B833FF"/>
    </a:folHlink>
  </a:clrScheme>
</a:themeOverride>
</file>

<file path=ppt/theme/themeOverride2.xml><?xml version="1.0" encoding="utf-8"?>
<a:themeOverride xmlns:a="http://schemas.openxmlformats.org/drawingml/2006/main">
  <a:clrScheme name="ElectricMind">
    <a:dk1>
      <a:srgbClr val="000000"/>
    </a:dk1>
    <a:lt1>
      <a:srgbClr val="FFFFFF"/>
    </a:lt1>
    <a:dk2>
      <a:srgbClr val="181B1F"/>
    </a:dk2>
    <a:lt2>
      <a:srgbClr val="D0DFE1"/>
    </a:lt2>
    <a:accent1>
      <a:srgbClr val="324AFE"/>
    </a:accent1>
    <a:accent2>
      <a:srgbClr val="F4F4F1"/>
    </a:accent2>
    <a:accent3>
      <a:srgbClr val="C79EFD"/>
    </a:accent3>
    <a:accent4>
      <a:srgbClr val="E8D7FB"/>
    </a:accent4>
    <a:accent5>
      <a:srgbClr val="541D30"/>
    </a:accent5>
    <a:accent6>
      <a:srgbClr val="212D39"/>
    </a:accent6>
    <a:hlink>
      <a:srgbClr val="324AFE"/>
    </a:hlink>
    <a:folHlink>
      <a:srgbClr val="B833FF"/>
    </a:folHlink>
  </a:clrScheme>
</a:themeOverride>
</file>

<file path=ppt/theme/themeOverride3.xml><?xml version="1.0" encoding="utf-8"?>
<a:themeOverride xmlns:a="http://schemas.openxmlformats.org/drawingml/2006/main">
  <a:clrScheme name="ElectricMind">
    <a:dk1>
      <a:srgbClr val="000000"/>
    </a:dk1>
    <a:lt1>
      <a:srgbClr val="FFFFFF"/>
    </a:lt1>
    <a:dk2>
      <a:srgbClr val="181B1F"/>
    </a:dk2>
    <a:lt2>
      <a:srgbClr val="D0DFE1"/>
    </a:lt2>
    <a:accent1>
      <a:srgbClr val="324AFE"/>
    </a:accent1>
    <a:accent2>
      <a:srgbClr val="F4F4F1"/>
    </a:accent2>
    <a:accent3>
      <a:srgbClr val="C79EFD"/>
    </a:accent3>
    <a:accent4>
      <a:srgbClr val="E8D7FB"/>
    </a:accent4>
    <a:accent5>
      <a:srgbClr val="541D30"/>
    </a:accent5>
    <a:accent6>
      <a:srgbClr val="212D39"/>
    </a:accent6>
    <a:hlink>
      <a:srgbClr val="324AFE"/>
    </a:hlink>
    <a:folHlink>
      <a:srgbClr val="B833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114e750-377c-4f61-aded-07ab3645fc2f" xsi:nil="true"/>
    <lcf76f155ced4ddcb4097134ff3c332f xmlns="cbb9b2fd-eb69-4a38-b8f5-db708bd03d43">
      <Terms xmlns="http://schemas.microsoft.com/office/infopath/2007/PartnerControls"/>
    </lcf76f155ced4ddcb4097134ff3c332f>
    <Owner xmlns="cbb9b2fd-eb69-4a38-b8f5-db708bd03d43">
      <UserInfo>
        <DisplayName/>
        <AccountId xsi:nil="true"/>
        <AccountType/>
      </UserInfo>
    </Owner>
    <Notes xmlns="cbb9b2fd-eb69-4a38-b8f5-db708bd03d4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FDB5AA50674E4DBFFCB3100445829E" ma:contentTypeVersion="20" ma:contentTypeDescription="Create a new document." ma:contentTypeScope="" ma:versionID="8132c70da8ea6e9ef31ffa3ed6c141e2">
  <xsd:schema xmlns:xsd="http://www.w3.org/2001/XMLSchema" xmlns:xs="http://www.w3.org/2001/XMLSchema" xmlns:p="http://schemas.microsoft.com/office/2006/metadata/properties" xmlns:ns2="a785ad58-1d57-4f8a-aa71-77170459bd0d" xmlns:ns3="cbb9b2fd-eb69-4a38-b8f5-db708bd03d43" xmlns:ns4="a114e750-377c-4f61-aded-07ab3645fc2f" targetNamespace="http://schemas.microsoft.com/office/2006/metadata/properties" ma:root="true" ma:fieldsID="112e981fd11710bed2a6363ea61e9c95" ns2:_="" ns3:_="" ns4:_="">
    <xsd:import namespace="a785ad58-1d57-4f8a-aa71-77170459bd0d"/>
    <xsd:import namespace="cbb9b2fd-eb69-4a38-b8f5-db708bd03d43"/>
    <xsd:import namespace="a114e750-377c-4f61-aded-07ab3645fc2f"/>
    <xsd:element name="properties">
      <xsd:complexType>
        <xsd:sequence>
          <xsd:element name="documentManagement">
            <xsd:complexType>
              <xsd:all>
                <xsd:element ref="ns2:SharedWithUser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GenerationTime" minOccurs="0"/>
                <xsd:element ref="ns3:MediaServiceEventHashCode" minOccurs="0"/>
                <xsd:element ref="ns3:MediaServiceLocation" minOccurs="0"/>
                <xsd:element ref="ns3:MediaServiceOCR" minOccurs="0"/>
                <xsd:element ref="ns4:SharedWithDetails" minOccurs="0"/>
                <xsd:element ref="ns3:MediaServiceSearchProperties" minOccurs="0"/>
                <xsd:element ref="ns3:MediaServiceObjectDetectorVersions" minOccurs="0"/>
                <xsd:element ref="ns3:Notes" minOccurs="0"/>
                <xsd:element ref="ns3:MediaServiceBillingMetadata" minOccurs="0"/>
                <xsd:element ref="ns3: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85ad58-1d57-4f8a-aa71-77170459bd0d" elementFormDefault="qualified">
    <xsd:import namespace="http://schemas.microsoft.com/office/2006/documentManagement/types"/>
    <xsd:import namespace="http://schemas.microsoft.com/office/infopath/2007/PartnerControls"/>
    <xsd:element name="SharedWithUsers" ma:index="8" nillable="true" ma:displayName="Shared With" ma:internalName="_x0024_Resources_x003a_core_x002c_SharedWithFieldDisplayName_x003b_"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bb9b2fd-eb69-4a38-b8f5-db708bd03d4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217f90cb-bb06-4504-88d6-d49bec2e9201"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Notes" ma:index="25" nillable="true" ma:displayName="Notes" ma:format="Dropdown" ma:internalName="Notes">
      <xsd:simpleType>
        <xsd:restriction base="dms:Text">
          <xsd:maxLength value="255"/>
        </xsd:restriction>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Owner" ma:index="27"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114e750-377c-4f61-aded-07ab3645fc2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714df68-a67c-43c8-8c25-cf82d5fdc739}" ma:internalName="TaxCatchAll" ma:showField="CatchAllData" ma:web="a114e750-377c-4f61-aded-07ab3645fc2f">
      <xsd:complexType>
        <xsd:complexContent>
          <xsd:extension base="dms:MultiChoiceLookup">
            <xsd:sequence>
              <xsd:element name="Value" type="dms:Lookup" maxOccurs="unbounded" minOccurs="0" nillable="true"/>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3F9491-DABF-4D82-94ED-4BEE7F5BD179}">
  <ds:schemaRefs>
    <ds:schemaRef ds:uri="http://schemas.microsoft.com/sharepoint/v3/contenttype/forms"/>
  </ds:schemaRefs>
</ds:datastoreItem>
</file>

<file path=customXml/itemProps2.xml><?xml version="1.0" encoding="utf-8"?>
<ds:datastoreItem xmlns:ds="http://schemas.openxmlformats.org/officeDocument/2006/customXml" ds:itemID="{33D9B388-76D0-42F9-B023-5520CE2118ED}">
  <ds:schemaRefs>
    <ds:schemaRef ds:uri="a114e750-377c-4f61-aded-07ab3645fc2f"/>
    <ds:schemaRef ds:uri="cbb9b2fd-eb69-4a38-b8f5-db708bd03d43"/>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4F1AB4DD-0317-44C6-86DE-C65654095942}">
  <ds:schemaRefs>
    <ds:schemaRef ds:uri="a114e750-377c-4f61-aded-07ab3645fc2f"/>
    <ds:schemaRef ds:uri="a785ad58-1d57-4f8a-aa71-77170459bd0d"/>
    <ds:schemaRef ds:uri="cbb9b2fd-eb69-4a38-b8f5-db708bd03d43"/>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986dbe9-7e4b-47c9-8440-77d8e99d78fb}" enabled="0" method="" siteId="{4986dbe9-7e4b-47c9-8440-77d8e99d78fb}" removed="1"/>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21</Slides>
  <Notes>14</Notes>
  <HiddenSlides>0</HiddenSlides>
  <ScaleCrop>false</ScaleCrop>
  <HeadingPairs>
    <vt:vector size="4" baseType="variant">
      <vt:variant>
        <vt:lpstr>Theme</vt:lpstr>
      </vt:variant>
      <vt:variant>
        <vt:i4>3</vt:i4>
      </vt:variant>
      <vt:variant>
        <vt:lpstr>Slide Titles</vt:lpstr>
      </vt:variant>
      <vt:variant>
        <vt:i4>21</vt:i4>
      </vt:variant>
    </vt:vector>
  </HeadingPairs>
  <TitlesOfParts>
    <vt:vector size="24" baseType="lpstr">
      <vt:lpstr>1_Office 2013 - 2022 Theme</vt:lpstr>
      <vt:lpstr>3_Office 2013 - 2022 Theme</vt:lpstr>
      <vt:lpstr>Office Theme</vt:lpstr>
      <vt:lpstr>PowerPoint Presentation</vt:lpstr>
      <vt:lpstr>RBC CDN Banking wants to maximize successful adoption of AI Workforce Enablement </vt:lpstr>
      <vt:lpstr>PowerPoint Presentation</vt:lpstr>
      <vt:lpstr>PowerPoint Presentation</vt:lpstr>
      <vt:lpstr>Electric Mind’s Perspective on AI Workforce Enablement</vt:lpstr>
      <vt:lpstr>PowerPoint Presentation</vt:lpstr>
      <vt:lpstr>PowerPoint Presentation</vt:lpstr>
      <vt:lpstr>PowerPoint Presentation</vt:lpstr>
      <vt:lpstr>Change Strategy</vt:lpstr>
      <vt:lpstr>PowerPoint Presentation</vt:lpstr>
      <vt:lpstr>Next: Align on principles that ground a fundamental re-think of our organizational operating system</vt:lpstr>
      <vt:lpstr>PowerPoint Presentation</vt:lpstr>
      <vt:lpstr>How we aligned our Client toward an AI enabled system of work</vt:lpstr>
      <vt:lpstr>PowerPoint Presentation</vt:lpstr>
      <vt:lpstr>About Electric Mind</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Maddie Staruch</dc:creator>
  <cp:revision>7</cp:revision>
  <dcterms:created xsi:type="dcterms:W3CDTF">2024-10-22T14:05:07Z</dcterms:created>
  <dcterms:modified xsi:type="dcterms:W3CDTF">2025-10-09T20:25:10Z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0x010100D9FDB5AA50674E4DBFFCB3100445829E</vt:lpwstr>
  </property>
</Properties>
</file>